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0" r:id="rId1"/>
  </p:sldMasterIdLst>
  <p:notesMasterIdLst>
    <p:notesMasterId r:id="rId17"/>
  </p:notesMasterIdLst>
  <p:handoutMasterIdLst>
    <p:handoutMasterId r:id="rId18"/>
  </p:handoutMasterIdLst>
  <p:sldIdLst>
    <p:sldId id="621" r:id="rId2"/>
    <p:sldId id="374" r:id="rId3"/>
    <p:sldId id="584" r:id="rId4"/>
    <p:sldId id="622" r:id="rId5"/>
    <p:sldId id="623" r:id="rId6"/>
    <p:sldId id="624" r:id="rId7"/>
    <p:sldId id="625" r:id="rId8"/>
    <p:sldId id="626" r:id="rId9"/>
    <p:sldId id="627" r:id="rId10"/>
    <p:sldId id="628" r:id="rId11"/>
    <p:sldId id="629" r:id="rId12"/>
    <p:sldId id="610" r:id="rId13"/>
    <p:sldId id="608" r:id="rId14"/>
    <p:sldId id="596" r:id="rId15"/>
    <p:sldId id="585" r:id="rId16"/>
  </p:sldIdLst>
  <p:sldSz cx="9144000" cy="5143500" type="screen16x9"/>
  <p:notesSz cx="6858000" cy="9144000"/>
  <p:defaultTextStyle>
    <a:defPPr>
      <a:defRPr lang="en-US"/>
    </a:defPPr>
    <a:lvl1pPr marL="0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1pPr>
    <a:lvl2pPr marL="348402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2pPr>
    <a:lvl3pPr marL="696806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3pPr>
    <a:lvl4pPr marL="1045208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4pPr>
    <a:lvl5pPr marL="1393611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5pPr>
    <a:lvl6pPr marL="1742014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6pPr>
    <a:lvl7pPr marL="2090417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7pPr>
    <a:lvl8pPr marL="2438818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8pPr>
    <a:lvl9pPr marL="2787221" algn="l" defTabSz="696806" rtl="0" eaLnBrk="1" latinLnBrk="0" hangingPunct="1">
      <a:defRPr sz="137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3AF74D4-3CE6-D445-AFE6-54257F2B8A95}">
          <p14:sldIdLst>
            <p14:sldId id="621"/>
            <p14:sldId id="374"/>
            <p14:sldId id="584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10"/>
            <p14:sldId id="608"/>
            <p14:sldId id="596"/>
            <p14:sldId id="585"/>
          </p14:sldIdLst>
        </p14:section>
        <p14:section name="Icons" id="{9995B48B-FBAD-714D-ABA4-F5C13DFA73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 Rivera" initials="IR" lastIdx="3" clrIdx="0">
    <p:extLst>
      <p:ext uri="{19B8F6BF-5375-455C-9EA6-DF929625EA0E}">
        <p15:presenceInfo xmlns:p15="http://schemas.microsoft.com/office/powerpoint/2012/main" userId="3d124e80f4b15b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E3"/>
    <a:srgbClr val="4ABECE"/>
    <a:srgbClr val="FFD8D9"/>
    <a:srgbClr val="D4BEF8"/>
    <a:srgbClr val="E1D2FA"/>
    <a:srgbClr val="FBE4E9"/>
    <a:srgbClr val="FB6D34"/>
    <a:srgbClr val="F86730"/>
    <a:srgbClr val="FC703A"/>
    <a:srgbClr val="F9B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4" autoAdjust="0"/>
    <p:restoredTop sz="93898" autoAdjust="0"/>
  </p:normalViewPr>
  <p:slideViewPr>
    <p:cSldViewPr snapToObjects="1" showGuides="1">
      <p:cViewPr varScale="1">
        <p:scale>
          <a:sx n="127" d="100"/>
          <a:sy n="127" d="100"/>
        </p:scale>
        <p:origin x="149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19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78"/>
    </p:cViewPr>
  </p:sorterViewPr>
  <p:notesViewPr>
    <p:cSldViewPr snapToObjects="1">
      <p:cViewPr varScale="1">
        <p:scale>
          <a:sx n="88" d="100"/>
          <a:sy n="88" d="100"/>
        </p:scale>
        <p:origin x="25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4A4BB-AE2E-754B-BB10-9FCF23C76BF7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9D527-B2F8-6044-AC71-684087D6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0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84E60-267E-4A48-BBD9-FC067C3C41FA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1A2D1-3CE5-3E49-B561-D98940B9A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2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1pPr>
    <a:lvl2pPr marL="348402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2pPr>
    <a:lvl3pPr marL="696806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3pPr>
    <a:lvl4pPr marL="1045208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4pPr>
    <a:lvl5pPr marL="1393611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5pPr>
    <a:lvl6pPr marL="1742014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6pPr>
    <a:lvl7pPr marL="2090417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7pPr>
    <a:lvl8pPr marL="2438818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8pPr>
    <a:lvl9pPr marL="2787221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BB50AD4E-50F7-45C5-A6CE-5DC66EF0E3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14700" y="285750"/>
            <a:ext cx="2514600" cy="45720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000" b="0" i="0" baseline="0">
                <a:solidFill>
                  <a:schemeClr val="accent1">
                    <a:lumMod val="25000"/>
                  </a:schemeClr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15829-17C2-4F37-9756-16CF939B8F2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14700" y="895350"/>
            <a:ext cx="25146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A0C95FE-A2EF-4D6E-AE0D-9986B2274E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3867150"/>
            <a:ext cx="1946040" cy="7556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33FA368-10D7-4283-9AFA-3F5F6456A99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4400" y="3562350"/>
            <a:ext cx="1946040" cy="196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70B7665-36D1-42B8-9522-5B7F495C23E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98980" y="3873500"/>
            <a:ext cx="1946040" cy="7556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E4A3A8D-F433-47E1-9FAA-DA62D115CB5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98980" y="3568700"/>
            <a:ext cx="1946040" cy="196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07A79CD-50E0-445D-B66E-0E61BD14F21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83560" y="3873500"/>
            <a:ext cx="1946040" cy="7556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469F18F-41D7-4F76-9363-4ADCA1EA661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83560" y="3568700"/>
            <a:ext cx="1946040" cy="196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885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141538-491C-464F-A4CC-7F6DA0F8C33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200400" y="-95250"/>
            <a:ext cx="2514600" cy="52387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BB50AD4E-50F7-45C5-A6CE-5DC66EF0E3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971550"/>
            <a:ext cx="2514600" cy="45720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l">
              <a:buNone/>
              <a:defRPr sz="3000" b="0" i="0" baseline="0">
                <a:solidFill>
                  <a:schemeClr val="accent1">
                    <a:lumMod val="25000"/>
                  </a:schemeClr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15829-17C2-4F37-9756-16CF939B8F2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57200" y="1581150"/>
            <a:ext cx="25146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A0C95FE-A2EF-4D6E-AE0D-9986B2274E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200" y="1962150"/>
            <a:ext cx="2514600" cy="19812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zuis</a:t>
            </a:r>
            <a:r>
              <a:rPr lang="es-ES" dirty="0"/>
              <a:t> </a:t>
            </a:r>
            <a:r>
              <a:rPr lang="es-ES" dirty="0" err="1"/>
              <a:t>apibus</a:t>
            </a:r>
            <a:r>
              <a:rPr lang="es-ES" dirty="0"/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zuis</a:t>
            </a:r>
            <a:r>
              <a:rPr lang="es-ES" dirty="0"/>
              <a:t> </a:t>
            </a:r>
            <a:r>
              <a:rPr lang="es-ES" dirty="0" err="1"/>
              <a:t>apibus</a:t>
            </a:r>
            <a:r>
              <a:rPr lang="es-ES" dirty="0"/>
              <a:t>.</a:t>
            </a:r>
          </a:p>
          <a:p>
            <a:pPr lvl="0"/>
            <a:endParaRPr lang="es-ES" dirty="0"/>
          </a:p>
          <a:p>
            <a:pPr lvl="0"/>
            <a:endParaRPr lang="es-E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B69913-875A-4170-BC5B-9F7CAB5A495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81800" y="1200150"/>
            <a:ext cx="1981200" cy="5651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FE62EA9-89FD-402F-9756-95B6BFFBFE9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81800" y="1968500"/>
            <a:ext cx="1981200" cy="5651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8BBB9CE-1887-4F2D-839A-2358042F1F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81800" y="2730500"/>
            <a:ext cx="1981200" cy="5651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0F0578F-A7CA-4F24-95A2-FE320A5CB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81800" y="3492500"/>
            <a:ext cx="1981200" cy="5651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631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">
            <a:extLst>
              <a:ext uri="{FF2B5EF4-FFF2-40B4-BE49-F238E27FC236}">
                <a16:creationId xmlns:a16="http://schemas.microsoft.com/office/drawing/2014/main" id="{4E6CC1B6-91CE-4918-AEE4-9C880EEFC6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514350"/>
            <a:ext cx="4495800" cy="4114800"/>
          </a:xfrm>
          <a:prstGeom prst="rect">
            <a:avLst/>
          </a:prstGeom>
          <a:noFill/>
        </p:spPr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655C5A3-A313-4AA1-865E-94EDA31BAD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3324" y="1982522"/>
            <a:ext cx="3444875" cy="77822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zuis</a:t>
            </a:r>
            <a:r>
              <a:rPr lang="es-ES" dirty="0"/>
              <a:t> </a:t>
            </a:r>
            <a:r>
              <a:rPr lang="es-ES" dirty="0" err="1"/>
              <a:t>apibus</a:t>
            </a:r>
            <a:r>
              <a:rPr lang="es-ES" dirty="0"/>
              <a:t>.</a:t>
            </a:r>
          </a:p>
          <a:p>
            <a:pPr lvl="0"/>
            <a:endParaRPr lang="es-E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21DE3C-E94D-48DB-9377-0EBA57608E6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029200" y="1601522"/>
            <a:ext cx="3429000" cy="22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202BAA22-8D8E-45F4-AEE9-EBBAAE108F3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29200" y="991922"/>
            <a:ext cx="2514600" cy="45720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l">
              <a:buNone/>
              <a:defRPr sz="3000" b="0" i="0" baseline="0">
                <a:solidFill>
                  <a:schemeClr val="accent1">
                    <a:lumMod val="25000"/>
                  </a:schemeClr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</p:spTree>
    <p:extLst>
      <p:ext uri="{BB962C8B-B14F-4D97-AF65-F5344CB8AC3E}">
        <p14:creationId xmlns:p14="http://schemas.microsoft.com/office/powerpoint/2010/main" val="4149143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DF092AC9-0914-4408-A2C7-9BE4AEC849B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581400" y="3683000"/>
            <a:ext cx="1295400" cy="1250950"/>
          </a:xfrm>
          <a:prstGeom prst="roundRect">
            <a:avLst>
              <a:gd name="adj" fmla="val 9925"/>
            </a:avLst>
          </a:prstGeom>
          <a:effectLst/>
        </p:spPr>
        <p:txBody>
          <a:bodyPr anchor="ctr"/>
          <a:lstStyle>
            <a:lvl1pPr>
              <a:defRPr lang="en-US" sz="12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your picture here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914400" y="1504950"/>
            <a:ext cx="1600200" cy="1447800"/>
          </a:xfrm>
          <a:prstGeom prst="roundRect">
            <a:avLst>
              <a:gd name="adj" fmla="val 7143"/>
            </a:avLst>
          </a:prstGeom>
          <a:effectLst/>
        </p:spPr>
        <p:txBody>
          <a:bodyPr anchor="ctr"/>
          <a:lstStyle>
            <a:lvl1pPr>
              <a:defRPr lang="en-US" sz="12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your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E5D6C-6484-494E-820F-F6E8CB967B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43200" y="285750"/>
            <a:ext cx="3657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accent1">
                    <a:lumMod val="25000"/>
                  </a:schemeClr>
                </a:solidFill>
                <a:latin typeface="Cabo Rounded Regular" pitchFamily="50" charset="0"/>
              </a:defRPr>
            </a:lvl1pPr>
            <a:lvl2pPr marL="342900" indent="0">
              <a:buNone/>
              <a:defRPr sz="3000">
                <a:latin typeface="Cabo Rounded Regular" pitchFamily="50" charset="0"/>
              </a:defRPr>
            </a:lvl2pPr>
            <a:lvl3pPr marL="685800" indent="0">
              <a:buNone/>
              <a:defRPr sz="3000">
                <a:latin typeface="Cabo Rounded Regular" pitchFamily="50" charset="0"/>
              </a:defRPr>
            </a:lvl3pPr>
            <a:lvl4pPr marL="1028700" indent="0">
              <a:buNone/>
              <a:defRPr sz="3000">
                <a:latin typeface="Cabo Rounded Regular" pitchFamily="50" charset="0"/>
              </a:defRPr>
            </a:lvl4pPr>
            <a:lvl5pPr marL="1371600" indent="0">
              <a:buNone/>
              <a:defRPr sz="3000">
                <a:latin typeface="Cabo Rounded Regular" pitchFamily="50" charset="0"/>
              </a:defRPr>
            </a:lvl5pPr>
          </a:lstStyle>
          <a:p>
            <a:pPr lvl="0"/>
            <a:r>
              <a:rPr lang="en-US" dirty="0"/>
              <a:t>Title 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4102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ardrop 1">
            <a:extLst>
              <a:ext uri="{FF2B5EF4-FFF2-40B4-BE49-F238E27FC236}">
                <a16:creationId xmlns:a16="http://schemas.microsoft.com/office/drawing/2014/main" id="{37368B11-8A86-4C05-AF7A-EF0DD7525EB2}"/>
              </a:ext>
            </a:extLst>
          </p:cNvPr>
          <p:cNvSpPr/>
          <p:nvPr userDrawn="1"/>
        </p:nvSpPr>
        <p:spPr>
          <a:xfrm rot="5400000">
            <a:off x="77348" y="1825647"/>
            <a:ext cx="4096352" cy="4251048"/>
          </a:xfrm>
          <a:custGeom>
            <a:avLst/>
            <a:gdLst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3438202 w 3438202"/>
              <a:gd name="connsiteY2" fmla="*/ 0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78702 h 3531302"/>
              <a:gd name="connsiteX1" fmla="*/ 1719101 w 3438202"/>
              <a:gd name="connsiteY1" fmla="*/ 26102 h 3531302"/>
              <a:gd name="connsiteX2" fmla="*/ 2276376 w 3438202"/>
              <a:gd name="connsiteY2" fmla="*/ 1209443 h 3531302"/>
              <a:gd name="connsiteX3" fmla="*/ 3438202 w 3438202"/>
              <a:gd name="connsiteY3" fmla="*/ 1778702 h 3531302"/>
              <a:gd name="connsiteX4" fmla="*/ 1719101 w 3438202"/>
              <a:gd name="connsiteY4" fmla="*/ 3531302 h 3531302"/>
              <a:gd name="connsiteX5" fmla="*/ 0 w 3438202"/>
              <a:gd name="connsiteY5" fmla="*/ 1778702 h 3531302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8202" h="3568043">
                <a:moveTo>
                  <a:pt x="0" y="1815443"/>
                </a:moveTo>
                <a:cubicBezTo>
                  <a:pt x="0" y="847509"/>
                  <a:pt x="674418" y="-280057"/>
                  <a:pt x="1719101" y="62843"/>
                </a:cubicBezTo>
                <a:cubicBezTo>
                  <a:pt x="2090596" y="281078"/>
                  <a:pt x="1757131" y="797948"/>
                  <a:pt x="2276376" y="1246184"/>
                </a:cubicBezTo>
                <a:cubicBezTo>
                  <a:pt x="2846531" y="1615231"/>
                  <a:pt x="3438202" y="1231243"/>
                  <a:pt x="3438202" y="1815443"/>
                </a:cubicBezTo>
                <a:cubicBezTo>
                  <a:pt x="3438202" y="2783377"/>
                  <a:pt x="2668534" y="3568043"/>
                  <a:pt x="1719101" y="3568043"/>
                </a:cubicBezTo>
                <a:cubicBezTo>
                  <a:pt x="769668" y="3568043"/>
                  <a:pt x="0" y="2783377"/>
                  <a:pt x="0" y="1815443"/>
                </a:cubicBezTo>
                <a:close/>
              </a:path>
            </a:pathLst>
          </a:custGeom>
          <a:effectLst>
            <a:outerShdw blurRad="342900" dist="1905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lvl="0" indent="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endParaRPr lang="es-ES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8415290-29F0-4FD0-B5FF-DF152DFE513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71800" y="895350"/>
            <a:ext cx="3315148" cy="228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667C30F5-BABD-4741-8F24-AB48B7214F2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1800" y="285750"/>
            <a:ext cx="3315148" cy="45720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000" b="0" i="0" baseline="0">
                <a:solidFill>
                  <a:schemeClr val="accent1">
                    <a:lumMod val="25000"/>
                  </a:schemeClr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</p:spTree>
    <p:extLst>
      <p:ext uri="{BB962C8B-B14F-4D97-AF65-F5344CB8AC3E}">
        <p14:creationId xmlns:p14="http://schemas.microsoft.com/office/powerpoint/2010/main" val="1478766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3EB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141538-491C-464F-A4CC-7F6DA0F8C33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3048000" cy="258789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931E565-6689-49CE-BD2B-374FE8F6BFE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48002" y="0"/>
            <a:ext cx="3048000" cy="258789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51D9BA-F5FE-47B5-AA76-105528C2900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096002" y="0"/>
            <a:ext cx="3048000" cy="258789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0CAE46E-2F7C-4E52-92DE-593551C3285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2591790"/>
            <a:ext cx="3048000" cy="257076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A1B840B9-A1FE-4B07-9FDA-7C2B3F5D7BD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48002" y="2591790"/>
            <a:ext cx="3048000" cy="257076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E4EC00-7A85-4812-9388-4EB27FE8F5B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096002" y="2591790"/>
            <a:ext cx="3048000" cy="257076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BB50AD4E-50F7-45C5-A6CE-5DC66EF0E3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67330" y="2152848"/>
            <a:ext cx="1992354" cy="798235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000" b="0" i="0" baseline="0">
                <a:solidFill>
                  <a:schemeClr val="bg1"/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B341BE7B-B353-4B92-8B38-955AA069ED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43200" y="2741307"/>
            <a:ext cx="3657600" cy="287643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Aller" panose="02000503030000020004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consectetur</a:t>
            </a:r>
            <a:endParaRPr lang="en-US" sz="1400" dirty="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6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141538-491C-464F-A4CC-7F6DA0F8C33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105400" y="271564"/>
            <a:ext cx="3410355" cy="487193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1A8A8A6B-38B8-403A-A4EA-DB2DF7376C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400" y="971550"/>
            <a:ext cx="2514600" cy="83820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000" b="0" i="0" baseline="0">
                <a:solidFill>
                  <a:schemeClr val="bg1"/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E4C1F7C6-A9BA-4E01-A513-3316EFBE08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400" y="2033814"/>
            <a:ext cx="2514600" cy="1257139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latin typeface="Aller" panose="02000503030000020004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 diam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mattis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zuis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apibus</a:t>
            </a:r>
            <a:endParaRPr lang="en-US" sz="1400" dirty="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5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4AB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141538-491C-464F-A4CC-7F6DA0F8C33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800600" y="0"/>
            <a:ext cx="3410355" cy="487193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CABA4B5-8495-4FFE-B4B1-0697B977F8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95400" y="1461377"/>
            <a:ext cx="3429000" cy="116479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500" b="0" i="0" baseline="0">
                <a:solidFill>
                  <a:schemeClr val="bg1"/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</a:t>
            </a:r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80C6D194-697D-45D7-B164-D4252697A9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39900" y="2811186"/>
            <a:ext cx="2514600" cy="610808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2000" b="0" i="0">
                <a:solidFill>
                  <a:schemeClr val="bg1"/>
                </a:solidFill>
                <a:latin typeface="Aller" panose="02000503030000020004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ler" panose="02000503030000020004" pitchFamily="2" charset="0"/>
              </a:rPr>
              <a:t>adipiscing</a:t>
            </a:r>
            <a:endParaRPr lang="en-US" sz="1400" dirty="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4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4C4CBA-346B-4E20-B6E1-B0ED71B2A3B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43052" y="1154340"/>
            <a:ext cx="3315148" cy="22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2B3C8-248C-4838-9005-D35AE65428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052" y="1535340"/>
            <a:ext cx="3315148" cy="8078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  <a:latin typeface="Aller" panose="02000503030000020004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 tortor, </a:t>
            </a:r>
            <a:r>
              <a:rPr lang="es-ES" dirty="0" err="1"/>
              <a:t>mattis</a:t>
            </a:r>
            <a:r>
              <a:rPr lang="es-ES" dirty="0"/>
              <a:t> </a:t>
            </a:r>
            <a:r>
              <a:rPr lang="es-ES" dirty="0" err="1"/>
              <a:t>zuis</a:t>
            </a:r>
            <a:r>
              <a:rPr lang="es-ES" dirty="0"/>
              <a:t> </a:t>
            </a:r>
            <a:r>
              <a:rPr lang="es-ES" dirty="0" err="1"/>
              <a:t>apibus</a:t>
            </a:r>
            <a:r>
              <a:rPr lang="es-ES" dirty="0"/>
              <a:t>.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.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8D20352-25E6-4BE6-BF17-B95C7ABDD7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43052" y="544740"/>
            <a:ext cx="3315148" cy="457200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l">
              <a:buNone/>
              <a:defRPr sz="3000" b="0" i="0" baseline="0">
                <a:solidFill>
                  <a:schemeClr val="accent1">
                    <a:lumMod val="25000"/>
                  </a:schemeClr>
                </a:solidFill>
                <a:latin typeface="Cabo Rounded Regular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es-ES_tradnl" dirty="0"/>
              <a:t>TITLE HERE </a:t>
            </a:r>
          </a:p>
        </p:txBody>
      </p:sp>
    </p:spTree>
    <p:extLst>
      <p:ext uri="{BB962C8B-B14F-4D97-AF65-F5344CB8AC3E}">
        <p14:creationId xmlns:p14="http://schemas.microsoft.com/office/powerpoint/2010/main" val="164760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6800" y="4629150"/>
            <a:ext cx="232756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vert="horz" wrap="none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/>
              <a:t>‹#›</a:t>
            </a:fld>
            <a:endParaRPr lang="en-US" sz="900" b="1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5627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16" r:id="rId2"/>
    <p:sldLayoutId id="2147483930" r:id="rId3"/>
    <p:sldLayoutId id="2147483897" r:id="rId4"/>
    <p:sldLayoutId id="2147483883" r:id="rId5"/>
    <p:sldLayoutId id="2147483908" r:id="rId6"/>
    <p:sldLayoutId id="2147483898" r:id="rId7"/>
    <p:sldLayoutId id="2147483934" r:id="rId8"/>
    <p:sldLayoutId id="2147483928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B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AE4B90-586B-4941-9EF0-EAA773EF9D93}"/>
              </a:ext>
            </a:extLst>
          </p:cNvPr>
          <p:cNvSpPr/>
          <p:nvPr/>
        </p:nvSpPr>
        <p:spPr>
          <a:xfrm rot="8093297">
            <a:off x="-593788" y="-408432"/>
            <a:ext cx="2672054" cy="1827397"/>
          </a:xfrm>
          <a:custGeom>
            <a:avLst/>
            <a:gdLst>
              <a:gd name="connsiteX0" fmla="*/ 1533003 w 2672054"/>
              <a:gd name="connsiteY0" fmla="*/ 1827397 h 1827397"/>
              <a:gd name="connsiteX1" fmla="*/ 0 w 2672054"/>
              <a:gd name="connsiteY1" fmla="*/ 288404 h 1827397"/>
              <a:gd name="connsiteX2" fmla="*/ 46053 w 2672054"/>
              <a:gd name="connsiteY2" fmla="*/ 260589 h 1827397"/>
              <a:gd name="connsiteX3" fmla="*/ 1081214 w 2672054"/>
              <a:gd name="connsiteY3" fmla="*/ 0 h 1827397"/>
              <a:gd name="connsiteX4" fmla="*/ 2616838 w 2672054"/>
              <a:gd name="connsiteY4" fmla="*/ 632379 h 1827397"/>
              <a:gd name="connsiteX5" fmla="*/ 2672054 w 2672054"/>
              <a:gd name="connsiteY5" fmla="*/ 692779 h 182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054" h="1827397">
                <a:moveTo>
                  <a:pt x="1533003" y="1827397"/>
                </a:moveTo>
                <a:lnTo>
                  <a:pt x="0" y="288404"/>
                </a:lnTo>
                <a:lnTo>
                  <a:pt x="46053" y="260589"/>
                </a:lnTo>
                <a:cubicBezTo>
                  <a:pt x="353768" y="94400"/>
                  <a:pt x="706402" y="0"/>
                  <a:pt x="1081214" y="0"/>
                </a:cubicBezTo>
                <a:cubicBezTo>
                  <a:pt x="1680913" y="0"/>
                  <a:pt x="2223837" y="241663"/>
                  <a:pt x="2616838" y="632379"/>
                </a:cubicBezTo>
                <a:lnTo>
                  <a:pt x="2672054" y="692779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292" b="-2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27D77FE-4B40-4BEC-AC0F-E7EA9D386D11}"/>
              </a:ext>
            </a:extLst>
          </p:cNvPr>
          <p:cNvSpPr/>
          <p:nvPr/>
        </p:nvSpPr>
        <p:spPr>
          <a:xfrm>
            <a:off x="4572000" y="790936"/>
            <a:ext cx="4299240" cy="42742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8774F6-8118-49B3-A732-9075F37D103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95400" y="1461377"/>
            <a:ext cx="5867400" cy="1164790"/>
          </a:xfrm>
          <a:prstGeom prst="rect">
            <a:avLst/>
          </a:prstGeom>
        </p:spPr>
        <p:txBody>
          <a:bodyPr/>
          <a:lstStyle/>
          <a:p>
            <a:r>
              <a:rPr lang="es-HN" sz="11500" err="1"/>
              <a:t>Fun</a:t>
            </a:r>
            <a:r>
              <a:rPr lang="es-HN" sz="11500"/>
              <a:t> Club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3514F9-37E4-40D2-980C-CD5D45551D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05000" y="2304712"/>
            <a:ext cx="5486400" cy="4413068"/>
          </a:xfrm>
          <a:prstGeom prst="rect">
            <a:avLst/>
          </a:prstGeom>
        </p:spPr>
        <p:txBody>
          <a:bodyPr/>
          <a:lstStyle/>
          <a:p>
            <a:r>
              <a:rPr lang="en-US" sz="6600"/>
              <a:t>Year Review!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5B219B-AC5F-4724-84C8-67FE35CEAABF}"/>
              </a:ext>
            </a:extLst>
          </p:cNvPr>
          <p:cNvSpPr/>
          <p:nvPr/>
        </p:nvSpPr>
        <p:spPr>
          <a:xfrm rot="5400000">
            <a:off x="4601463" y="803358"/>
            <a:ext cx="4274253" cy="4249410"/>
          </a:xfrm>
          <a:prstGeom prst="ellipse">
            <a:avLst/>
          </a:prstGeom>
          <a:blipFill dpi="0" rotWithShape="1">
            <a:blip r:embed="rId2">
              <a:alphaModFix amt="30000"/>
            </a:blip>
            <a:srcRect/>
            <a:stretch>
              <a:fillRect l="54257" t="-76064" r="-54257" b="754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7FFA8D-1F30-428B-AF67-3390F7628256}"/>
              </a:ext>
            </a:extLst>
          </p:cNvPr>
          <p:cNvSpPr/>
          <p:nvPr/>
        </p:nvSpPr>
        <p:spPr>
          <a:xfrm rot="5400000">
            <a:off x="-1328439" y="2273717"/>
            <a:ext cx="4154109" cy="1585457"/>
          </a:xfrm>
          <a:custGeom>
            <a:avLst/>
            <a:gdLst>
              <a:gd name="connsiteX0" fmla="*/ 0 w 4154109"/>
              <a:gd name="connsiteY0" fmla="*/ 1585457 h 1585457"/>
              <a:gd name="connsiteX1" fmla="*/ 33462 w 4154109"/>
              <a:gd name="connsiteY1" fmla="*/ 1494561 h 1585457"/>
              <a:gd name="connsiteX2" fmla="*/ 2301414 w 4154109"/>
              <a:gd name="connsiteY2" fmla="*/ 0 h 1585457"/>
              <a:gd name="connsiteX3" fmla="*/ 4083130 w 4154109"/>
              <a:gd name="connsiteY3" fmla="*/ 758738 h 1585457"/>
              <a:gd name="connsiteX4" fmla="*/ 4154109 w 4154109"/>
              <a:gd name="connsiteY4" fmla="*/ 838266 h 1585457"/>
              <a:gd name="connsiteX5" fmla="*/ 4154109 w 4154109"/>
              <a:gd name="connsiteY5" fmla="*/ 1585457 h 158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9" h="1585457">
                <a:moveTo>
                  <a:pt x="0" y="1585457"/>
                </a:moveTo>
                <a:lnTo>
                  <a:pt x="33462" y="1494561"/>
                </a:lnTo>
                <a:cubicBezTo>
                  <a:pt x="407120" y="616270"/>
                  <a:pt x="1281878" y="0"/>
                  <a:pt x="2301414" y="0"/>
                </a:cubicBezTo>
                <a:cubicBezTo>
                  <a:pt x="3002346" y="0"/>
                  <a:pt x="3634846" y="291284"/>
                  <a:pt x="4083130" y="758738"/>
                </a:cubicBezTo>
                <a:lnTo>
                  <a:pt x="4154109" y="838266"/>
                </a:lnTo>
                <a:lnTo>
                  <a:pt x="4154109" y="158545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5688D6-02E6-4C8A-9B78-DF60EDC8F652}"/>
              </a:ext>
            </a:extLst>
          </p:cNvPr>
          <p:cNvSpPr/>
          <p:nvPr/>
        </p:nvSpPr>
        <p:spPr>
          <a:xfrm>
            <a:off x="1337526" y="1276350"/>
            <a:ext cx="6587273" cy="2604014"/>
          </a:xfrm>
          <a:prstGeom prst="roundRect">
            <a:avLst>
              <a:gd name="adj" fmla="val 227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4080080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953000" y="4030980"/>
            <a:ext cx="3581400" cy="807810"/>
          </a:xfrm>
          <a:solidFill>
            <a:schemeClr val="accent2">
              <a:lumMod val="50000"/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Beach Party Screenshots, Summer Fashion, Halloween Glam, Starlight Fashion, Valentine Screenshots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53000" y="3497580"/>
            <a:ext cx="3315148" cy="457200"/>
          </a:xfrm>
          <a:ln>
            <a:noFill/>
          </a:ln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5 Contests</a:t>
            </a:r>
          </a:p>
        </p:txBody>
      </p:sp>
    </p:spTree>
    <p:extLst>
      <p:ext uri="{BB962C8B-B14F-4D97-AF65-F5344CB8AC3E}">
        <p14:creationId xmlns:p14="http://schemas.microsoft.com/office/powerpoint/2010/main" val="3515387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00" y="40957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4"/>
                </a:solidFill>
              </a:rPr>
              <a:t>And so much more!</a:t>
            </a:r>
          </a:p>
        </p:txBody>
      </p:sp>
    </p:spTree>
    <p:extLst>
      <p:ext uri="{BB962C8B-B14F-4D97-AF65-F5344CB8AC3E}">
        <p14:creationId xmlns:p14="http://schemas.microsoft.com/office/powerpoint/2010/main" val="127761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">
            <a:extLst>
              <a:ext uri="{FF2B5EF4-FFF2-40B4-BE49-F238E27FC236}">
                <a16:creationId xmlns:a16="http://schemas.microsoft.com/office/drawing/2014/main" id="{1A6CE765-C239-4964-A9E3-8264B0285829}"/>
              </a:ext>
            </a:extLst>
          </p:cNvPr>
          <p:cNvSpPr txBox="1"/>
          <p:nvPr/>
        </p:nvSpPr>
        <p:spPr>
          <a:xfrm>
            <a:off x="1253950" y="2114550"/>
            <a:ext cx="126694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6000">
                <a:solidFill>
                  <a:schemeClr val="tx1">
                    <a:lumMod val="50000"/>
                    <a:lumOff val="50000"/>
                  </a:schemeClr>
                </a:solidFill>
                <a:latin typeface="Cabo Rounded" pitchFamily="50" charset="0"/>
                <a:ea typeface="Raleway" charset="0"/>
                <a:cs typeface="Raleway" charset="0"/>
              </a:rPr>
              <a:t>32</a:t>
            </a:r>
            <a:endParaRPr lang="de-DE" sz="5400">
              <a:solidFill>
                <a:schemeClr val="tx1">
                  <a:lumMod val="50000"/>
                  <a:lumOff val="50000"/>
                </a:schemeClr>
              </a:solidFill>
              <a:latin typeface="Cabo Rounded" pitchFamily="50" charset="0"/>
              <a:ea typeface="Raleway" charset="0"/>
              <a:cs typeface="Raleway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547144-932A-4E2A-ACE7-1EE9ACF9B735}"/>
              </a:ext>
            </a:extLst>
          </p:cNvPr>
          <p:cNvGrpSpPr/>
          <p:nvPr/>
        </p:nvGrpSpPr>
        <p:grpSpPr>
          <a:xfrm>
            <a:off x="914400" y="1359295"/>
            <a:ext cx="1946040" cy="2032874"/>
            <a:chOff x="786663" y="2054246"/>
            <a:chExt cx="2137880" cy="2233274"/>
          </a:xfrm>
        </p:grpSpPr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7DBE5940-DF31-4B9E-AFA6-EA56F4CE5972}"/>
                </a:ext>
              </a:extLst>
            </p:cNvPr>
            <p:cNvSpPr/>
            <p:nvPr/>
          </p:nvSpPr>
          <p:spPr>
            <a:xfrm>
              <a:off x="786663" y="2254647"/>
              <a:ext cx="2137880" cy="2032873"/>
            </a:xfrm>
            <a:prstGeom prst="frame">
              <a:avLst>
                <a:gd name="adj1" fmla="val 485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Shape 1021">
              <a:extLst>
                <a:ext uri="{FF2B5EF4-FFF2-40B4-BE49-F238E27FC236}">
                  <a16:creationId xmlns:a16="http://schemas.microsoft.com/office/drawing/2014/main" id="{A654AAF7-4F75-43CA-8A84-9D0DF1EBE5B2}"/>
                </a:ext>
              </a:extLst>
            </p:cNvPr>
            <p:cNvSpPr/>
            <p:nvPr/>
          </p:nvSpPr>
          <p:spPr>
            <a:xfrm>
              <a:off x="786663" y="2275014"/>
              <a:ext cx="2137880" cy="49046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/>
              </a:pPr>
              <a:endParaRPr sz="1500" b="1" spc="-41">
                <a:solidFill>
                  <a:srgbClr val="FFFFFF"/>
                </a:solidFill>
                <a:latin typeface="Aller" panose="02000503030000020004" pitchFamily="2" charset="0"/>
                <a:ea typeface="Rajdhani Semibold"/>
                <a:cs typeface="Raleway"/>
                <a:sym typeface="Rajdhani Semibold"/>
              </a:endParaRPr>
            </a:p>
          </p:txBody>
        </p:sp>
        <p:sp>
          <p:nvSpPr>
            <p:cNvPr id="48" name="Abgerundetes Rechteck 5">
              <a:extLst>
                <a:ext uri="{FF2B5EF4-FFF2-40B4-BE49-F238E27FC236}">
                  <a16:creationId xmlns:a16="http://schemas.microsoft.com/office/drawing/2014/main" id="{5D9EBD59-E558-4057-9E65-BC1433D15D8A}"/>
                </a:ext>
              </a:extLst>
            </p:cNvPr>
            <p:cNvSpPr/>
            <p:nvPr/>
          </p:nvSpPr>
          <p:spPr>
            <a:xfrm>
              <a:off x="1154003" y="2054246"/>
              <a:ext cx="176408" cy="41288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Abgerundetes Rechteck 88">
              <a:extLst>
                <a:ext uri="{FF2B5EF4-FFF2-40B4-BE49-F238E27FC236}">
                  <a16:creationId xmlns:a16="http://schemas.microsoft.com/office/drawing/2014/main" id="{94B91700-B29B-4C23-84EF-EBE90B89330E}"/>
                </a:ext>
              </a:extLst>
            </p:cNvPr>
            <p:cNvSpPr/>
            <p:nvPr/>
          </p:nvSpPr>
          <p:spPr>
            <a:xfrm>
              <a:off x="2312666" y="2054246"/>
              <a:ext cx="176408" cy="41288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1D72093A-6C9E-4514-89CE-FB26107C6FA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4700" y="438150"/>
            <a:ext cx="2514600" cy="457200"/>
          </a:xfrm>
        </p:spPr>
        <p:txBody>
          <a:bodyPr/>
          <a:lstStyle/>
          <a:p>
            <a:r>
              <a:rPr lang="es-HN"/>
              <a:t>More </a:t>
            </a:r>
            <a:r>
              <a:rPr lang="es-HN" err="1"/>
              <a:t>Fun</a:t>
            </a:r>
            <a:r>
              <a:rPr lang="es-HN"/>
              <a:t>!</a:t>
            </a:r>
            <a:endParaRPr lang="es-ES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6D0D7584-7B2E-47AE-B71C-BE43E3EEBE0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ES" err="1"/>
              <a:t>Happy</a:t>
            </a:r>
            <a:r>
              <a:rPr lang="es-ES"/>
              <a:t> </a:t>
            </a:r>
            <a:r>
              <a:rPr lang="es-ES" err="1"/>
              <a:t>birthday</a:t>
            </a:r>
            <a:r>
              <a:rPr lang="es-ES"/>
              <a:t>! :D</a:t>
            </a:r>
          </a:p>
          <a:p>
            <a:pPr>
              <a:lnSpc>
                <a:spcPct val="100000"/>
              </a:lnSpc>
            </a:pPr>
            <a:r>
              <a:rPr lang="es-ES" err="1"/>
              <a:t>Add</a:t>
            </a:r>
            <a:r>
              <a:rPr lang="es-ES"/>
              <a:t> </a:t>
            </a:r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birthday</a:t>
            </a:r>
            <a:r>
              <a:rPr lang="es-ES"/>
              <a:t>:</a:t>
            </a:r>
            <a:br>
              <a:rPr lang="es-ES"/>
            </a:br>
            <a:r>
              <a:rPr lang="es-ES"/>
              <a:t>https://ff14fun.club/birthdays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5173EDDF-25EF-4D38-817F-BF760CC8C92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HN" err="1"/>
              <a:t>Birthdays</a:t>
            </a:r>
            <a:endParaRPr lang="es-ES"/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C1484D42-0AD8-4B07-8627-923FA113CB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ES" err="1"/>
              <a:t>Spanning</a:t>
            </a:r>
            <a:r>
              <a:rPr lang="es-ES"/>
              <a:t> </a:t>
            </a:r>
            <a:r>
              <a:rPr lang="es-ES" err="1"/>
              <a:t>static</a:t>
            </a:r>
            <a:r>
              <a:rPr lang="es-ES"/>
              <a:t> </a:t>
            </a:r>
            <a:r>
              <a:rPr lang="es-ES" err="1"/>
              <a:t>groups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Eden, Pandaemonium and Ultimate </a:t>
            </a:r>
            <a:r>
              <a:rPr lang="es-ES" err="1"/>
              <a:t>Weapon</a:t>
            </a:r>
            <a:r>
              <a:rPr lang="es-ES"/>
              <a:t> Ultimate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D615A2DB-ECFD-457E-BCB3-BA0C2276F2A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err="1"/>
              <a:t>Static</a:t>
            </a:r>
            <a:r>
              <a:rPr lang="es-ES"/>
              <a:t> </a:t>
            </a:r>
            <a:r>
              <a:rPr lang="es-ES" err="1"/>
              <a:t>Days</a:t>
            </a:r>
            <a:endParaRPr lang="es-ES"/>
          </a:p>
        </p:txBody>
      </p:sp>
      <p:sp>
        <p:nvSpPr>
          <p:cNvPr id="114" name="Text Placeholder 113">
            <a:extLst>
              <a:ext uri="{FF2B5EF4-FFF2-40B4-BE49-F238E27FC236}">
                <a16:creationId xmlns:a16="http://schemas.microsoft.com/office/drawing/2014/main" id="{7DA3B5A3-731D-4AA3-8133-5FE16152202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err="1"/>
              <a:t>Wow</a:t>
            </a:r>
            <a:r>
              <a:rPr lang="es-ES"/>
              <a:t> so </a:t>
            </a:r>
            <a:r>
              <a:rPr lang="es-ES" err="1"/>
              <a:t>much</a:t>
            </a:r>
            <a:r>
              <a:rPr lang="es-ES"/>
              <a:t> </a:t>
            </a:r>
            <a:r>
              <a:rPr lang="es-ES" err="1"/>
              <a:t>love</a:t>
            </a:r>
            <a:r>
              <a:rPr lang="es-ES"/>
              <a:t>! ♥</a:t>
            </a:r>
          </a:p>
          <a:p>
            <a:pPr>
              <a:lnSpc>
                <a:spcPct val="100000"/>
              </a:lnSpc>
            </a:pPr>
            <a:r>
              <a:rPr lang="es-ES" err="1"/>
              <a:t>Thanks</a:t>
            </a:r>
            <a:r>
              <a:rPr lang="es-ES"/>
              <a:t> Sumi &amp; </a:t>
            </a:r>
            <a:r>
              <a:rPr lang="es-ES" err="1"/>
              <a:t>Madam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</a:t>
            </a:r>
            <a:r>
              <a:rPr lang="es-ES" err="1"/>
              <a:t>delivering</a:t>
            </a:r>
            <a:r>
              <a:rPr lang="es-ES"/>
              <a:t> </a:t>
            </a:r>
            <a:r>
              <a:rPr lang="es-ES" err="1"/>
              <a:t>joy</a:t>
            </a:r>
            <a:r>
              <a:rPr lang="es-ES"/>
              <a:t>!</a:t>
            </a:r>
          </a:p>
        </p:txBody>
      </p:sp>
      <p:sp>
        <p:nvSpPr>
          <p:cNvPr id="115" name="Text Placeholder 114">
            <a:extLst>
              <a:ext uri="{FF2B5EF4-FFF2-40B4-BE49-F238E27FC236}">
                <a16:creationId xmlns:a16="http://schemas.microsoft.com/office/drawing/2014/main" id="{363D14EF-BB02-4DE6-9C84-93F3E6CC6D8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err="1"/>
              <a:t>Valentione’s</a:t>
            </a:r>
            <a:r>
              <a:rPr lang="es-ES"/>
              <a:t> </a:t>
            </a:r>
            <a:r>
              <a:rPr lang="es-ES" err="1"/>
              <a:t>Grams</a:t>
            </a:r>
            <a:endParaRPr lang="es-ES"/>
          </a:p>
        </p:txBody>
      </p:sp>
      <p:sp>
        <p:nvSpPr>
          <p:cNvPr id="95" name="Textfeld 4">
            <a:extLst>
              <a:ext uri="{FF2B5EF4-FFF2-40B4-BE49-F238E27FC236}">
                <a16:creationId xmlns:a16="http://schemas.microsoft.com/office/drawing/2014/main" id="{10AA1CE1-158C-441C-8EF6-5CE6D08AF2C6}"/>
              </a:ext>
            </a:extLst>
          </p:cNvPr>
          <p:cNvSpPr txBox="1"/>
          <p:nvPr/>
        </p:nvSpPr>
        <p:spPr>
          <a:xfrm>
            <a:off x="3938530" y="2114550"/>
            <a:ext cx="126694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6000">
                <a:solidFill>
                  <a:schemeClr val="tx1">
                    <a:lumMod val="50000"/>
                    <a:lumOff val="50000"/>
                  </a:schemeClr>
                </a:solidFill>
                <a:latin typeface="Cabo Rounded" pitchFamily="50" charset="0"/>
                <a:ea typeface="Raleway" charset="0"/>
                <a:cs typeface="Raleway" charset="0"/>
              </a:rPr>
              <a:t>64</a:t>
            </a:r>
            <a:endParaRPr lang="de-DE" sz="5400">
              <a:solidFill>
                <a:schemeClr val="tx1">
                  <a:lumMod val="50000"/>
                  <a:lumOff val="50000"/>
                </a:schemeClr>
              </a:solidFill>
              <a:latin typeface="Cabo Rounded" pitchFamily="50" charset="0"/>
              <a:ea typeface="Raleway" charset="0"/>
              <a:cs typeface="Raleway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30D7C69-EB1D-40FC-9232-F81F7CE0FFF1}"/>
              </a:ext>
            </a:extLst>
          </p:cNvPr>
          <p:cNvGrpSpPr/>
          <p:nvPr/>
        </p:nvGrpSpPr>
        <p:grpSpPr>
          <a:xfrm>
            <a:off x="3598980" y="1359295"/>
            <a:ext cx="1946040" cy="2032874"/>
            <a:chOff x="786663" y="2054246"/>
            <a:chExt cx="2137880" cy="2233274"/>
          </a:xfrm>
          <a:solidFill>
            <a:schemeClr val="accent6"/>
          </a:solidFill>
        </p:grpSpPr>
        <p:sp>
          <p:nvSpPr>
            <p:cNvPr id="97" name="Frame 96">
              <a:extLst>
                <a:ext uri="{FF2B5EF4-FFF2-40B4-BE49-F238E27FC236}">
                  <a16:creationId xmlns:a16="http://schemas.microsoft.com/office/drawing/2014/main" id="{3E3B3B23-FAA6-4D28-994B-A645A4094FEA}"/>
                </a:ext>
              </a:extLst>
            </p:cNvPr>
            <p:cNvSpPr/>
            <p:nvPr/>
          </p:nvSpPr>
          <p:spPr>
            <a:xfrm>
              <a:off x="786663" y="2254647"/>
              <a:ext cx="2137880" cy="2032873"/>
            </a:xfrm>
            <a:prstGeom prst="frame">
              <a:avLst>
                <a:gd name="adj1" fmla="val 485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Shape 1021">
              <a:extLst>
                <a:ext uri="{FF2B5EF4-FFF2-40B4-BE49-F238E27FC236}">
                  <a16:creationId xmlns:a16="http://schemas.microsoft.com/office/drawing/2014/main" id="{9F5EEE0C-26AF-48AF-B2F6-C9450ABB9D7E}"/>
                </a:ext>
              </a:extLst>
            </p:cNvPr>
            <p:cNvSpPr/>
            <p:nvPr/>
          </p:nvSpPr>
          <p:spPr>
            <a:xfrm>
              <a:off x="786663" y="2275014"/>
              <a:ext cx="2137880" cy="49046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/>
              </a:pPr>
              <a:endParaRPr sz="1500" b="1" spc="-41">
                <a:solidFill>
                  <a:srgbClr val="FFFFFF"/>
                </a:solidFill>
                <a:latin typeface="Aller" panose="02000503030000020004" pitchFamily="2" charset="0"/>
                <a:ea typeface="Rajdhani Semibold"/>
                <a:cs typeface="Raleway"/>
                <a:sym typeface="Rajdhani Semibold"/>
              </a:endParaRPr>
            </a:p>
          </p:txBody>
        </p:sp>
        <p:sp>
          <p:nvSpPr>
            <p:cNvPr id="99" name="Abgerundetes Rechteck 5">
              <a:extLst>
                <a:ext uri="{FF2B5EF4-FFF2-40B4-BE49-F238E27FC236}">
                  <a16:creationId xmlns:a16="http://schemas.microsoft.com/office/drawing/2014/main" id="{22D0E31B-C233-47AE-AE6D-433FD1D1A03B}"/>
                </a:ext>
              </a:extLst>
            </p:cNvPr>
            <p:cNvSpPr/>
            <p:nvPr/>
          </p:nvSpPr>
          <p:spPr>
            <a:xfrm>
              <a:off x="1154003" y="2054246"/>
              <a:ext cx="176408" cy="412888"/>
            </a:xfrm>
            <a:prstGeom prst="roundRect">
              <a:avLst>
                <a:gd name="adj" fmla="val 50000"/>
              </a:avLst>
            </a:prstGeom>
            <a:grp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Abgerundetes Rechteck 88">
              <a:extLst>
                <a:ext uri="{FF2B5EF4-FFF2-40B4-BE49-F238E27FC236}">
                  <a16:creationId xmlns:a16="http://schemas.microsoft.com/office/drawing/2014/main" id="{51A1C557-8E15-4BA1-93E5-82815D92E339}"/>
                </a:ext>
              </a:extLst>
            </p:cNvPr>
            <p:cNvSpPr/>
            <p:nvPr/>
          </p:nvSpPr>
          <p:spPr>
            <a:xfrm>
              <a:off x="2312666" y="2054246"/>
              <a:ext cx="176408" cy="412888"/>
            </a:xfrm>
            <a:prstGeom prst="roundRect">
              <a:avLst>
                <a:gd name="adj" fmla="val 50000"/>
              </a:avLst>
            </a:prstGeom>
            <a:grp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2" name="Textfeld 4">
            <a:extLst>
              <a:ext uri="{FF2B5EF4-FFF2-40B4-BE49-F238E27FC236}">
                <a16:creationId xmlns:a16="http://schemas.microsoft.com/office/drawing/2014/main" id="{D343F419-CAC6-4E0F-918A-3E3E44A39F35}"/>
              </a:ext>
            </a:extLst>
          </p:cNvPr>
          <p:cNvSpPr txBox="1"/>
          <p:nvPr/>
        </p:nvSpPr>
        <p:spPr>
          <a:xfrm>
            <a:off x="6554925" y="2114550"/>
            <a:ext cx="126694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6000">
                <a:solidFill>
                  <a:schemeClr val="tx1">
                    <a:lumMod val="50000"/>
                    <a:lumOff val="50000"/>
                  </a:schemeClr>
                </a:solidFill>
                <a:latin typeface="Cabo Rounded" pitchFamily="50" charset="0"/>
                <a:ea typeface="Raleway" charset="0"/>
                <a:cs typeface="Raleway" charset="0"/>
              </a:rPr>
              <a:t>42</a:t>
            </a:r>
            <a:endParaRPr lang="de-DE" sz="5400">
              <a:solidFill>
                <a:schemeClr val="tx1">
                  <a:lumMod val="50000"/>
                  <a:lumOff val="50000"/>
                </a:schemeClr>
              </a:solidFill>
              <a:latin typeface="Cabo Rounded" pitchFamily="50" charset="0"/>
              <a:ea typeface="Raleway" charset="0"/>
              <a:cs typeface="Raleway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2A462EF-CD7F-41BC-9168-B91FD3DDE210}"/>
              </a:ext>
            </a:extLst>
          </p:cNvPr>
          <p:cNvGrpSpPr/>
          <p:nvPr/>
        </p:nvGrpSpPr>
        <p:grpSpPr>
          <a:xfrm>
            <a:off x="6215375" y="1359295"/>
            <a:ext cx="1946040" cy="2032874"/>
            <a:chOff x="786663" y="2054246"/>
            <a:chExt cx="2137880" cy="2233274"/>
          </a:xfrm>
          <a:solidFill>
            <a:schemeClr val="accent3">
              <a:lumMod val="90000"/>
            </a:schemeClr>
          </a:solidFill>
        </p:grpSpPr>
        <p:sp>
          <p:nvSpPr>
            <p:cNvPr id="104" name="Frame 103">
              <a:extLst>
                <a:ext uri="{FF2B5EF4-FFF2-40B4-BE49-F238E27FC236}">
                  <a16:creationId xmlns:a16="http://schemas.microsoft.com/office/drawing/2014/main" id="{B990BC0A-1B40-4306-861F-151904B785D9}"/>
                </a:ext>
              </a:extLst>
            </p:cNvPr>
            <p:cNvSpPr/>
            <p:nvPr/>
          </p:nvSpPr>
          <p:spPr>
            <a:xfrm>
              <a:off x="786663" y="2254647"/>
              <a:ext cx="2137880" cy="2032873"/>
            </a:xfrm>
            <a:prstGeom prst="frame">
              <a:avLst>
                <a:gd name="adj1" fmla="val 485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5" name="Shape 1021">
              <a:extLst>
                <a:ext uri="{FF2B5EF4-FFF2-40B4-BE49-F238E27FC236}">
                  <a16:creationId xmlns:a16="http://schemas.microsoft.com/office/drawing/2014/main" id="{005D0E85-3DE1-4E90-A319-7C38D1281C14}"/>
                </a:ext>
              </a:extLst>
            </p:cNvPr>
            <p:cNvSpPr/>
            <p:nvPr/>
          </p:nvSpPr>
          <p:spPr>
            <a:xfrm>
              <a:off x="786663" y="2275014"/>
              <a:ext cx="2137880" cy="49046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/>
              </a:pPr>
              <a:endParaRPr sz="1500" b="1" spc="-41">
                <a:solidFill>
                  <a:srgbClr val="FFFFFF"/>
                </a:solidFill>
                <a:latin typeface="Aller" panose="02000503030000020004" pitchFamily="2" charset="0"/>
                <a:ea typeface="Rajdhani Semibold"/>
                <a:cs typeface="Raleway"/>
                <a:sym typeface="Rajdhani Semibold"/>
              </a:endParaRPr>
            </a:p>
          </p:txBody>
        </p:sp>
        <p:sp>
          <p:nvSpPr>
            <p:cNvPr id="106" name="Abgerundetes Rechteck 5">
              <a:extLst>
                <a:ext uri="{FF2B5EF4-FFF2-40B4-BE49-F238E27FC236}">
                  <a16:creationId xmlns:a16="http://schemas.microsoft.com/office/drawing/2014/main" id="{39911E03-1AA2-4A7F-B76D-90820F4F28B3}"/>
                </a:ext>
              </a:extLst>
            </p:cNvPr>
            <p:cNvSpPr/>
            <p:nvPr/>
          </p:nvSpPr>
          <p:spPr>
            <a:xfrm>
              <a:off x="1154003" y="2054246"/>
              <a:ext cx="176408" cy="412888"/>
            </a:xfrm>
            <a:prstGeom prst="roundRect">
              <a:avLst>
                <a:gd name="adj" fmla="val 50000"/>
              </a:avLst>
            </a:prstGeom>
            <a:grp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Abgerundetes Rechteck 88">
              <a:extLst>
                <a:ext uri="{FF2B5EF4-FFF2-40B4-BE49-F238E27FC236}">
                  <a16:creationId xmlns:a16="http://schemas.microsoft.com/office/drawing/2014/main" id="{6F764B2E-3FB5-4821-AC24-E3A801491683}"/>
                </a:ext>
              </a:extLst>
            </p:cNvPr>
            <p:cNvSpPr/>
            <p:nvPr/>
          </p:nvSpPr>
          <p:spPr>
            <a:xfrm>
              <a:off x="2312666" y="2054246"/>
              <a:ext cx="176408" cy="412888"/>
            </a:xfrm>
            <a:prstGeom prst="roundRect">
              <a:avLst>
                <a:gd name="adj" fmla="val 50000"/>
              </a:avLst>
            </a:prstGeom>
            <a:grp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258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Placeholder 92">
            <a:extLst>
              <a:ext uri="{FF2B5EF4-FFF2-40B4-BE49-F238E27FC236}">
                <a16:creationId xmlns:a16="http://schemas.microsoft.com/office/drawing/2014/main" id="{084B6E23-6F44-4952-AE39-7ADC78E5B17F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 rotWithShape="1">
          <a:blip r:embed="rId2"/>
          <a:srcRect l="34495" t="1818" r="38505"/>
          <a:stretch/>
        </p:blipFill>
        <p:spPr>
          <a:xfrm>
            <a:off x="3200400" y="0"/>
            <a:ext cx="2514600" cy="5143500"/>
          </a:xfrm>
        </p:spPr>
      </p:pic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0217006C-3BB1-412A-B04F-3065D6BD701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err="1"/>
              <a:t>Even</a:t>
            </a:r>
            <a:r>
              <a:rPr lang="es-ES"/>
              <a:t> more </a:t>
            </a:r>
            <a:r>
              <a:rPr lang="es-ES" err="1"/>
              <a:t>fun</a:t>
            </a:r>
            <a:r>
              <a:rPr lang="es-ES"/>
              <a:t>!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07828057-D68F-447F-9263-37026104EB0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HN" err="1"/>
              <a:t>Events</a:t>
            </a:r>
            <a:r>
              <a:rPr lang="es-HN"/>
              <a:t> </a:t>
            </a:r>
            <a:r>
              <a:rPr lang="es-HN" err="1"/>
              <a:t>that’d</a:t>
            </a:r>
            <a:r>
              <a:rPr lang="es-HN"/>
              <a:t> be </a:t>
            </a:r>
            <a:r>
              <a:rPr lang="es-HN" err="1"/>
              <a:t>fun</a:t>
            </a:r>
            <a:r>
              <a:rPr lang="es-HN"/>
              <a:t> to do</a:t>
            </a:r>
            <a:endParaRPr lang="es-ES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EBC8F1C3-AEB2-467D-84A5-970665A6FA4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7200" y="1962150"/>
            <a:ext cx="2514600" cy="2209800"/>
          </a:xfrm>
        </p:spPr>
        <p:txBody>
          <a:bodyPr/>
          <a:lstStyle/>
          <a:p>
            <a:r>
              <a:rPr lang="es-ES"/>
              <a:t>From social </a:t>
            </a:r>
            <a:r>
              <a:rPr lang="es-ES" err="1"/>
              <a:t>events</a:t>
            </a:r>
            <a:r>
              <a:rPr lang="es-ES"/>
              <a:t> and </a:t>
            </a:r>
            <a:r>
              <a:rPr lang="es-ES" err="1"/>
              <a:t>roleplay</a:t>
            </a:r>
            <a:r>
              <a:rPr lang="es-ES"/>
              <a:t>, to hardcore </a:t>
            </a:r>
            <a:r>
              <a:rPr lang="es-ES" err="1"/>
              <a:t>statics</a:t>
            </a:r>
            <a:r>
              <a:rPr lang="es-ES"/>
              <a:t> and </a:t>
            </a:r>
            <a:r>
              <a:rPr lang="es-ES" err="1"/>
              <a:t>Discord</a:t>
            </a:r>
            <a:r>
              <a:rPr lang="es-ES"/>
              <a:t> </a:t>
            </a:r>
            <a:r>
              <a:rPr lang="es-ES" err="1"/>
              <a:t>group</a:t>
            </a:r>
            <a:r>
              <a:rPr lang="es-ES"/>
              <a:t>-ups, </a:t>
            </a:r>
            <a:r>
              <a:rPr lang="es-ES" err="1"/>
              <a:t>it’d</a:t>
            </a:r>
            <a:r>
              <a:rPr lang="es-ES"/>
              <a:t> be </a:t>
            </a:r>
            <a:r>
              <a:rPr lang="es-ES" err="1"/>
              <a:t>great</a:t>
            </a:r>
            <a:r>
              <a:rPr lang="es-ES"/>
              <a:t> to </a:t>
            </a:r>
            <a:r>
              <a:rPr lang="es-ES" err="1"/>
              <a:t>have</a:t>
            </a:r>
            <a:r>
              <a:rPr lang="es-ES"/>
              <a:t> more </a:t>
            </a:r>
            <a:r>
              <a:rPr lang="es-ES" err="1"/>
              <a:t>fun</a:t>
            </a:r>
            <a:r>
              <a:rPr lang="es-ES"/>
              <a:t> </a:t>
            </a:r>
            <a:r>
              <a:rPr lang="es-ES" err="1"/>
              <a:t>together</a:t>
            </a:r>
            <a:r>
              <a:rPr lang="es-ES"/>
              <a:t>!</a:t>
            </a:r>
          </a:p>
          <a:p>
            <a:pPr algn="ctr"/>
            <a:r>
              <a:rPr lang="es-ES" b="1" err="1"/>
              <a:t>Consider</a:t>
            </a:r>
            <a:r>
              <a:rPr lang="es-ES" b="1"/>
              <a:t> </a:t>
            </a:r>
            <a:r>
              <a:rPr lang="es-ES" b="1" err="1"/>
              <a:t>helping</a:t>
            </a:r>
            <a:r>
              <a:rPr lang="es-ES" b="1"/>
              <a:t> </a:t>
            </a:r>
            <a:r>
              <a:rPr lang="es-ES" b="1" err="1"/>
              <a:t>us</a:t>
            </a:r>
            <a:r>
              <a:rPr lang="es-ES" b="1"/>
              <a:t> </a:t>
            </a:r>
            <a:r>
              <a:rPr lang="es-ES" b="1" err="1"/>
              <a:t>by</a:t>
            </a:r>
            <a:r>
              <a:rPr lang="es-ES" b="1"/>
              <a:t> hosting </a:t>
            </a:r>
            <a:r>
              <a:rPr lang="es-ES" b="1" err="1"/>
              <a:t>your</a:t>
            </a:r>
            <a:r>
              <a:rPr lang="es-ES" b="1"/>
              <a:t> </a:t>
            </a:r>
            <a:r>
              <a:rPr lang="es-ES" b="1" err="1"/>
              <a:t>own</a:t>
            </a:r>
            <a:r>
              <a:rPr lang="es-ES" b="1"/>
              <a:t> </a:t>
            </a:r>
            <a:r>
              <a:rPr lang="es-ES" b="1" err="1"/>
              <a:t>scheduled</a:t>
            </a:r>
            <a:r>
              <a:rPr lang="es-ES" b="1"/>
              <a:t> FC </a:t>
            </a:r>
            <a:r>
              <a:rPr lang="es-ES" b="1" err="1"/>
              <a:t>event</a:t>
            </a:r>
            <a:r>
              <a:rPr lang="es-ES" b="1"/>
              <a:t>!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1852544-2168-4E97-806F-0DFDAC0485B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/>
              <a:t>More social </a:t>
            </a:r>
            <a:r>
              <a:rPr lang="es-ES" err="1"/>
              <a:t>events</a:t>
            </a:r>
            <a:r>
              <a:rPr lang="es-ES"/>
              <a:t> </a:t>
            </a:r>
            <a:r>
              <a:rPr lang="es-ES" err="1"/>
              <a:t>like</a:t>
            </a:r>
            <a:r>
              <a:rPr lang="es-ES"/>
              <a:t> trivia </a:t>
            </a:r>
            <a:r>
              <a:rPr lang="es-ES" err="1"/>
              <a:t>night</a:t>
            </a:r>
            <a:r>
              <a:rPr lang="es-ES"/>
              <a:t>, </a:t>
            </a:r>
            <a:r>
              <a:rPr lang="es-ES" err="1"/>
              <a:t>hide</a:t>
            </a:r>
            <a:r>
              <a:rPr lang="es-ES"/>
              <a:t>-and-</a:t>
            </a:r>
            <a:r>
              <a:rPr lang="es-ES" err="1"/>
              <a:t>seek</a:t>
            </a:r>
            <a:r>
              <a:rPr lang="es-ES"/>
              <a:t>, etc.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C365767-E117-4029-BFB9-D0008327F5A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err="1"/>
              <a:t>Continued</a:t>
            </a:r>
            <a:r>
              <a:rPr lang="es-ES"/>
              <a:t> </a:t>
            </a:r>
            <a:r>
              <a:rPr lang="es-ES" err="1"/>
              <a:t>raiding</a:t>
            </a:r>
            <a:r>
              <a:rPr lang="es-ES"/>
              <a:t> </a:t>
            </a:r>
            <a:r>
              <a:rPr lang="es-ES" err="1"/>
              <a:t>groups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</a:t>
            </a:r>
            <a:r>
              <a:rPr lang="es-ES" err="1"/>
              <a:t>next</a:t>
            </a:r>
            <a:r>
              <a:rPr lang="es-ES"/>
              <a:t> Panda </a:t>
            </a:r>
            <a:r>
              <a:rPr lang="es-ES" err="1"/>
              <a:t>tier</a:t>
            </a:r>
            <a:r>
              <a:rPr lang="es-ES"/>
              <a:t> and </a:t>
            </a:r>
            <a:r>
              <a:rPr lang="es-ES" err="1"/>
              <a:t>ultimates</a:t>
            </a:r>
            <a:endParaRPr lang="es-ES"/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04D0B32D-D36A-47F1-8138-85CB070CCF5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/>
              <a:t>Blue </a:t>
            </a:r>
            <a:r>
              <a:rPr lang="es-ES" err="1"/>
              <a:t>mage</a:t>
            </a:r>
            <a:r>
              <a:rPr lang="es-ES"/>
              <a:t> </a:t>
            </a:r>
            <a:r>
              <a:rPr lang="es-ES" err="1"/>
              <a:t>groups</a:t>
            </a:r>
            <a:r>
              <a:rPr lang="es-ES"/>
              <a:t> to </a:t>
            </a:r>
            <a:r>
              <a:rPr lang="es-ES" err="1"/>
              <a:t>farm</a:t>
            </a:r>
            <a:r>
              <a:rPr lang="es-ES"/>
              <a:t> </a:t>
            </a:r>
            <a:r>
              <a:rPr lang="es-ES" err="1"/>
              <a:t>spells</a:t>
            </a:r>
            <a:r>
              <a:rPr lang="es-ES"/>
              <a:t> and </a:t>
            </a:r>
            <a:r>
              <a:rPr lang="es-ES" err="1"/>
              <a:t>earn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mount</a:t>
            </a:r>
            <a:endParaRPr lang="es-ES"/>
          </a:p>
          <a:p>
            <a:endParaRPr lang="es-HN"/>
          </a:p>
          <a:p>
            <a:endParaRPr lang="es-ES"/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981FC398-1C0F-428B-8B29-A5D5FEAC0D0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err="1"/>
              <a:t>Discord</a:t>
            </a:r>
            <a:r>
              <a:rPr lang="es-ES"/>
              <a:t> </a:t>
            </a:r>
            <a:r>
              <a:rPr lang="es-ES" err="1"/>
              <a:t>hangouts</a:t>
            </a:r>
            <a:r>
              <a:rPr lang="es-ES"/>
              <a:t>, </a:t>
            </a:r>
            <a:r>
              <a:rPr lang="es-ES" err="1"/>
              <a:t>with</a:t>
            </a:r>
            <a:r>
              <a:rPr lang="es-ES"/>
              <a:t> </a:t>
            </a:r>
            <a:r>
              <a:rPr lang="es-ES" err="1"/>
              <a:t>movies</a:t>
            </a:r>
            <a:r>
              <a:rPr lang="es-ES"/>
              <a:t>, anime, </a:t>
            </a:r>
            <a:r>
              <a:rPr lang="es-ES" err="1"/>
              <a:t>other</a:t>
            </a:r>
            <a:r>
              <a:rPr lang="es-ES"/>
              <a:t> </a:t>
            </a:r>
            <a:r>
              <a:rPr lang="es-ES" err="1"/>
              <a:t>games</a:t>
            </a:r>
            <a:r>
              <a:rPr lang="es-ES"/>
              <a:t>, etc.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459D63-1ED5-47FF-B75B-B020832191F4}"/>
              </a:ext>
            </a:extLst>
          </p:cNvPr>
          <p:cNvSpPr/>
          <p:nvPr/>
        </p:nvSpPr>
        <p:spPr>
          <a:xfrm>
            <a:off x="5257800" y="742950"/>
            <a:ext cx="3657600" cy="3694603"/>
          </a:xfrm>
          <a:prstGeom prst="roundRect">
            <a:avLst>
              <a:gd name="adj" fmla="val 227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5877F2-4CCB-4254-A698-11C73D91C713}"/>
              </a:ext>
            </a:extLst>
          </p:cNvPr>
          <p:cNvSpPr/>
          <p:nvPr/>
        </p:nvSpPr>
        <p:spPr>
          <a:xfrm flipH="1">
            <a:off x="6172200" y="1206500"/>
            <a:ext cx="457200" cy="457200"/>
          </a:xfrm>
          <a:prstGeom prst="roundRect">
            <a:avLst>
              <a:gd name="adj" fmla="val 316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180000" rtlCol="0" anchor="ctr" anchorCtr="1"/>
          <a:lstStyle/>
          <a:p>
            <a:pPr algn="ctr"/>
            <a:r>
              <a:rPr lang="es-ES" sz="1500">
                <a:latin typeface="Cabo Rounded" pitchFamily="50" charset="0"/>
              </a:rPr>
              <a:t>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A575E3-292F-48B1-AAC4-E26F657F4693}"/>
              </a:ext>
            </a:extLst>
          </p:cNvPr>
          <p:cNvSpPr/>
          <p:nvPr/>
        </p:nvSpPr>
        <p:spPr>
          <a:xfrm flipH="1">
            <a:off x="6172200" y="1968500"/>
            <a:ext cx="457200" cy="457200"/>
          </a:xfrm>
          <a:prstGeom prst="roundRect">
            <a:avLst>
              <a:gd name="adj" fmla="val 316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180000" rtlCol="0" anchor="ctr" anchorCtr="1"/>
          <a:lstStyle/>
          <a:p>
            <a:pPr algn="ctr"/>
            <a:r>
              <a:rPr lang="es-HN" sz="1500">
                <a:latin typeface="Cabo Rounded" pitchFamily="50" charset="0"/>
              </a:rPr>
              <a:t>02</a:t>
            </a:r>
            <a:endParaRPr lang="es-ES" sz="1500">
              <a:latin typeface="Cabo Rounded" pitchFamily="50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8CCB2D-0394-4A26-A246-1D16AA20ECC3}"/>
              </a:ext>
            </a:extLst>
          </p:cNvPr>
          <p:cNvSpPr/>
          <p:nvPr/>
        </p:nvSpPr>
        <p:spPr>
          <a:xfrm flipH="1">
            <a:off x="6172200" y="2730500"/>
            <a:ext cx="457200" cy="457200"/>
          </a:xfrm>
          <a:prstGeom prst="roundRect">
            <a:avLst>
              <a:gd name="adj" fmla="val 316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180000" rtlCol="0" anchor="ctr" anchorCtr="1"/>
          <a:lstStyle/>
          <a:p>
            <a:pPr algn="ctr"/>
            <a:r>
              <a:rPr lang="es-HN" sz="1500">
                <a:latin typeface="Cabo Rounded" pitchFamily="50" charset="0"/>
              </a:rPr>
              <a:t>03</a:t>
            </a:r>
            <a:endParaRPr lang="es-ES" sz="1500">
              <a:latin typeface="Cabo Rounded" pitchFamily="50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20B03D-5D3D-4330-92C0-755A221F613F}"/>
              </a:ext>
            </a:extLst>
          </p:cNvPr>
          <p:cNvSpPr/>
          <p:nvPr/>
        </p:nvSpPr>
        <p:spPr>
          <a:xfrm flipH="1">
            <a:off x="6172200" y="3492500"/>
            <a:ext cx="457200" cy="457200"/>
          </a:xfrm>
          <a:prstGeom prst="roundRect">
            <a:avLst>
              <a:gd name="adj" fmla="val 316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180000" rtlCol="0" anchor="ctr" anchorCtr="1"/>
          <a:lstStyle/>
          <a:p>
            <a:pPr algn="ctr"/>
            <a:r>
              <a:rPr lang="es-HN" sz="1500">
                <a:latin typeface="Cabo Rounded" pitchFamily="50" charset="0"/>
              </a:rPr>
              <a:t>04</a:t>
            </a:r>
            <a:endParaRPr lang="es-ES" sz="1500">
              <a:latin typeface="Cabo Round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5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30B4EF-6274-446A-B78D-2704FC4B7486}"/>
              </a:ext>
            </a:extLst>
          </p:cNvPr>
          <p:cNvSpPr/>
          <p:nvPr/>
        </p:nvSpPr>
        <p:spPr>
          <a:xfrm>
            <a:off x="2523134" y="1902570"/>
            <a:ext cx="4114800" cy="1407835"/>
          </a:xfrm>
          <a:prstGeom prst="roundRect">
            <a:avLst>
              <a:gd name="adj" fmla="val 2278"/>
            </a:avLst>
          </a:prstGeom>
          <a:solidFill>
            <a:schemeClr val="accent1">
              <a:lumMod val="50000"/>
              <a:alpha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A86EF-20C9-433A-A863-65577F95772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575864" y="1787515"/>
            <a:ext cx="1992354" cy="798235"/>
          </a:xfrm>
        </p:spPr>
        <p:txBody>
          <a:bodyPr/>
          <a:lstStyle/>
          <a:p>
            <a:r>
              <a:rPr lang="es-HN" err="1"/>
              <a:t>Something</a:t>
            </a:r>
            <a:r>
              <a:rPr lang="es-HN"/>
              <a:t> </a:t>
            </a:r>
            <a:r>
              <a:rPr lang="es-HN" err="1"/>
              <a:t>else</a:t>
            </a:r>
            <a:r>
              <a:rPr lang="es-HN"/>
              <a:t>?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49B1D-4226-419C-86F7-60ABE6AA8C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751734" y="2375974"/>
            <a:ext cx="3657600" cy="111017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Font typeface="Abel"/>
              <a:buNone/>
            </a:pPr>
            <a:r>
              <a:rPr lang="en-US" sz="1200" b="1"/>
              <a:t>Have an idea of something you’d like to do?</a:t>
            </a:r>
          </a:p>
          <a:p>
            <a:pPr marL="0" indent="0" algn="ctr">
              <a:lnSpc>
                <a:spcPct val="100000"/>
              </a:lnSpc>
              <a:buFont typeface="Abel"/>
              <a:buNone/>
            </a:pPr>
            <a:r>
              <a:rPr lang="en-US" sz="1200" b="1"/>
              <a:t>Consider hosting an event!</a:t>
            </a:r>
          </a:p>
          <a:p>
            <a:pPr marL="0" indent="0" algn="ctr">
              <a:lnSpc>
                <a:spcPct val="100000"/>
              </a:lnSpc>
              <a:buFont typeface="Abel"/>
              <a:buNone/>
            </a:pPr>
            <a:r>
              <a:rPr lang="en-US" sz="1200" b="1"/>
              <a:t>Contact an officer and let us know!</a:t>
            </a:r>
          </a:p>
          <a:p>
            <a:pPr marL="0" indent="0" algn="ctr">
              <a:buFont typeface="Abel"/>
              <a:buNone/>
            </a:pP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646241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027D77FE-4B40-4BEC-AC0F-E7EA9D386D11}"/>
              </a:ext>
            </a:extLst>
          </p:cNvPr>
          <p:cNvSpPr/>
          <p:nvPr/>
        </p:nvSpPr>
        <p:spPr>
          <a:xfrm>
            <a:off x="4145043" y="133350"/>
            <a:ext cx="4922757" cy="489414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87D39E-CF1A-4EE6-92D0-FB0122D11B0B}"/>
              </a:ext>
            </a:extLst>
          </p:cNvPr>
          <p:cNvSpPr/>
          <p:nvPr/>
        </p:nvSpPr>
        <p:spPr>
          <a:xfrm>
            <a:off x="4145043" y="133350"/>
            <a:ext cx="4922757" cy="4894144"/>
          </a:xfrm>
          <a:prstGeom prst="ellipse">
            <a:avLst/>
          </a:prstGeom>
          <a:blipFill dpi="0" rotWithShape="1">
            <a:blip r:embed="rId2">
              <a:alphaModFix amt="50000"/>
            </a:blip>
            <a:srcRect/>
            <a:stretch>
              <a:fillRect l="51548" t="130" r="-51548" b="-7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E3114F6-0457-41B2-B014-39228E24D239}"/>
              </a:ext>
            </a:extLst>
          </p:cNvPr>
          <p:cNvSpPr/>
          <p:nvPr/>
        </p:nvSpPr>
        <p:spPr>
          <a:xfrm>
            <a:off x="-155063" y="3826710"/>
            <a:ext cx="2248926" cy="1316790"/>
          </a:xfrm>
          <a:custGeom>
            <a:avLst/>
            <a:gdLst>
              <a:gd name="connsiteX0" fmla="*/ 487464 w 2248926"/>
              <a:gd name="connsiteY0" fmla="*/ 0 h 1316790"/>
              <a:gd name="connsiteX1" fmla="*/ 2239866 w 2248926"/>
              <a:gd name="connsiteY1" fmla="*/ 1281760 h 1316790"/>
              <a:gd name="connsiteX2" fmla="*/ 2248926 w 2248926"/>
              <a:gd name="connsiteY2" fmla="*/ 1316790 h 1316790"/>
              <a:gd name="connsiteX3" fmla="*/ 0 w 2248926"/>
              <a:gd name="connsiteY3" fmla="*/ 1316790 h 1316790"/>
              <a:gd name="connsiteX4" fmla="*/ 0 w 2248926"/>
              <a:gd name="connsiteY4" fmla="*/ 67142 h 1316790"/>
              <a:gd name="connsiteX5" fmla="*/ 117669 w 2248926"/>
              <a:gd name="connsiteY5" fmla="*/ 37062 h 1316790"/>
              <a:gd name="connsiteX6" fmla="*/ 487464 w 2248926"/>
              <a:gd name="connsiteY6" fmla="*/ 0 h 131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8926" h="1316790">
                <a:moveTo>
                  <a:pt x="487464" y="0"/>
                </a:moveTo>
                <a:cubicBezTo>
                  <a:pt x="1310840" y="0"/>
                  <a:pt x="2007548" y="539174"/>
                  <a:pt x="2239866" y="1281760"/>
                </a:cubicBezTo>
                <a:lnTo>
                  <a:pt x="2248926" y="1316790"/>
                </a:lnTo>
                <a:lnTo>
                  <a:pt x="0" y="1316790"/>
                </a:lnTo>
                <a:lnTo>
                  <a:pt x="0" y="67142"/>
                </a:lnTo>
                <a:lnTo>
                  <a:pt x="117669" y="37062"/>
                </a:lnTo>
                <a:cubicBezTo>
                  <a:pt x="237116" y="12762"/>
                  <a:pt x="360791" y="0"/>
                  <a:pt x="4874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BE0B573-BCBE-4A72-B58E-AF6545907474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 rotWithShape="1">
          <a:blip r:embed="rId3"/>
          <a:srcRect l="26298" r="34326"/>
          <a:stretch/>
        </p:blipFill>
        <p:spPr>
          <a:xfrm>
            <a:off x="5141477" y="370663"/>
            <a:ext cx="2948938" cy="4212768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8774F6-8118-49B3-A732-9075F37D10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4400" y="971550"/>
            <a:ext cx="2514600" cy="838200"/>
          </a:xfrm>
        </p:spPr>
        <p:txBody>
          <a:bodyPr/>
          <a:lstStyle/>
          <a:p>
            <a:r>
              <a:rPr lang="es-HN" err="1"/>
              <a:t>Thanks</a:t>
            </a:r>
            <a:r>
              <a:rPr lang="es-HN"/>
              <a:t>!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3514F9-37E4-40D2-980C-CD5D45551D8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14400" y="2033589"/>
            <a:ext cx="2514600" cy="2218171"/>
          </a:xfrm>
        </p:spPr>
        <p:txBody>
          <a:bodyPr/>
          <a:lstStyle/>
          <a:p>
            <a:r>
              <a:rPr lang="en-US"/>
              <a:t>Thank you all for joining us in another amazing year of Fun Club!</a:t>
            </a:r>
          </a:p>
          <a:p>
            <a:r>
              <a:rPr lang="en-US" b="1"/>
              <a:t>We hope you enjoy your time with us and continue having fun in the future!</a:t>
            </a:r>
          </a:p>
          <a:p>
            <a:r>
              <a:rPr lang="en-US"/>
              <a:t>Let us know if you have any ideas or suggestions on how we can improve!</a:t>
            </a:r>
          </a:p>
          <a:p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829DEBB-7D96-441A-8486-E5CA68D02344}"/>
              </a:ext>
            </a:extLst>
          </p:cNvPr>
          <p:cNvSpPr/>
          <p:nvPr/>
        </p:nvSpPr>
        <p:spPr>
          <a:xfrm>
            <a:off x="685800" y="629746"/>
            <a:ext cx="2907198" cy="3694603"/>
          </a:xfrm>
          <a:prstGeom prst="roundRect">
            <a:avLst>
              <a:gd name="adj" fmla="val 227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9CC7E5-9A10-464C-A9F0-32BE82345AB1}"/>
              </a:ext>
            </a:extLst>
          </p:cNvPr>
          <p:cNvSpPr/>
          <p:nvPr/>
        </p:nvSpPr>
        <p:spPr>
          <a:xfrm>
            <a:off x="-1233194" y="3946592"/>
            <a:ext cx="5397287" cy="5365916"/>
          </a:xfrm>
          <a:prstGeom prst="ellipse">
            <a:avLst/>
          </a:prstGeom>
          <a:blipFill dpi="0" rotWithShape="1">
            <a:blip r:embed="rId2">
              <a:alphaModFix amt="30000"/>
            </a:blip>
            <a:srcRect/>
            <a:stretch>
              <a:fillRect l="-67784" t="-78443" r="67784" b="778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821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0A4B7462-F4E1-4E4C-BD13-730EFFBB36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9271" r="19271"/>
          <a:stretch/>
        </p:blipFill>
        <p:spPr>
          <a:xfrm>
            <a:off x="1" y="514350"/>
            <a:ext cx="4495800" cy="4114800"/>
          </a:xfrm>
        </p:spPr>
      </p:pic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5D91972D-A8AF-411A-B108-41B2B8D46D1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13324" y="1982522"/>
            <a:ext cx="3521076" cy="1808428"/>
          </a:xfrm>
        </p:spPr>
        <p:txBody>
          <a:bodyPr/>
          <a:lstStyle/>
          <a:p>
            <a:r>
              <a:rPr lang="es-ES"/>
              <a:t>Hello! I enjoy </a:t>
            </a:r>
            <a:r>
              <a:rPr lang="es-ES" err="1"/>
              <a:t>long</a:t>
            </a:r>
            <a:r>
              <a:rPr lang="es-ES"/>
              <a:t> </a:t>
            </a:r>
            <a:r>
              <a:rPr lang="es-ES" err="1"/>
              <a:t>walks</a:t>
            </a:r>
            <a:r>
              <a:rPr lang="es-ES"/>
              <a:t> </a:t>
            </a:r>
            <a:r>
              <a:rPr lang="es-ES" err="1"/>
              <a:t>on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Shirogane</a:t>
            </a:r>
            <a:r>
              <a:rPr lang="es-ES"/>
              <a:t> </a:t>
            </a:r>
            <a:r>
              <a:rPr lang="es-ES" err="1"/>
              <a:t>beach</a:t>
            </a:r>
            <a:r>
              <a:rPr lang="es-ES"/>
              <a:t> and </a:t>
            </a:r>
            <a:r>
              <a:rPr lang="es-ES" err="1"/>
              <a:t>AFKing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FC </a:t>
            </a:r>
            <a:r>
              <a:rPr lang="es-ES" err="1"/>
              <a:t>yard</a:t>
            </a:r>
            <a:r>
              <a:rPr lang="es-ES"/>
              <a:t>! </a:t>
            </a:r>
            <a:r>
              <a:rPr lang="es-ES" err="1"/>
              <a:t>I’m</a:t>
            </a:r>
            <a:r>
              <a:rPr lang="es-ES"/>
              <a:t> </a:t>
            </a:r>
            <a:r>
              <a:rPr lang="es-ES" err="1"/>
              <a:t>happy</a:t>
            </a:r>
            <a:r>
              <a:rPr lang="es-ES"/>
              <a:t> to </a:t>
            </a:r>
            <a:r>
              <a:rPr lang="es-ES" err="1"/>
              <a:t>have</a:t>
            </a:r>
            <a:r>
              <a:rPr lang="es-ES"/>
              <a:t> </a:t>
            </a:r>
            <a:r>
              <a:rPr lang="es-ES" err="1"/>
              <a:t>such</a:t>
            </a:r>
            <a:r>
              <a:rPr lang="es-ES"/>
              <a:t> a </a:t>
            </a:r>
            <a:r>
              <a:rPr lang="es-ES" err="1"/>
              <a:t>great</a:t>
            </a:r>
            <a:r>
              <a:rPr lang="es-ES"/>
              <a:t> place to </a:t>
            </a:r>
            <a:r>
              <a:rPr lang="es-ES" err="1"/>
              <a:t>call</a:t>
            </a:r>
            <a:r>
              <a:rPr lang="es-ES"/>
              <a:t> home and hope </a:t>
            </a:r>
            <a:r>
              <a:rPr lang="es-ES" err="1"/>
              <a:t>you</a:t>
            </a:r>
            <a:r>
              <a:rPr lang="es-ES"/>
              <a:t> enjoy </a:t>
            </a:r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stay</a:t>
            </a:r>
            <a:r>
              <a:rPr lang="es-ES"/>
              <a:t> as </a:t>
            </a:r>
            <a:r>
              <a:rPr lang="es-ES" err="1"/>
              <a:t>well</a:t>
            </a:r>
            <a:r>
              <a:rPr lang="es-ES"/>
              <a:t>!</a:t>
            </a:r>
          </a:p>
          <a:p>
            <a:r>
              <a:rPr lang="es-ES"/>
              <a:t>I </a:t>
            </a:r>
            <a:r>
              <a:rPr lang="es-ES" err="1"/>
              <a:t>have</a:t>
            </a:r>
            <a:r>
              <a:rPr lang="es-ES"/>
              <a:t> </a:t>
            </a:r>
            <a:r>
              <a:rPr lang="es-ES" err="1"/>
              <a:t>two</a:t>
            </a:r>
            <a:r>
              <a:rPr lang="es-ES"/>
              <a:t> </a:t>
            </a:r>
            <a:r>
              <a:rPr lang="es-ES" err="1"/>
              <a:t>cats</a:t>
            </a:r>
            <a:r>
              <a:rPr lang="es-ES"/>
              <a:t>, </a:t>
            </a:r>
            <a:r>
              <a:rPr lang="es-ES" err="1"/>
              <a:t>play</a:t>
            </a:r>
            <a:r>
              <a:rPr lang="es-ES"/>
              <a:t> </a:t>
            </a:r>
            <a:r>
              <a:rPr lang="es-ES" err="1"/>
              <a:t>Overwatch</a:t>
            </a:r>
            <a:r>
              <a:rPr lang="es-ES"/>
              <a:t> </a:t>
            </a:r>
            <a:r>
              <a:rPr lang="es-ES" err="1"/>
              <a:t>on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regular, and </a:t>
            </a:r>
            <a:r>
              <a:rPr lang="es-ES" err="1"/>
              <a:t>have</a:t>
            </a:r>
            <a:r>
              <a:rPr lang="es-ES"/>
              <a:t> </a:t>
            </a:r>
            <a:r>
              <a:rPr lang="es-ES" err="1"/>
              <a:t>fun</a:t>
            </a:r>
            <a:r>
              <a:rPr lang="es-ES"/>
              <a:t> </a:t>
            </a:r>
            <a:r>
              <a:rPr lang="es-ES" err="1"/>
              <a:t>casually</a:t>
            </a:r>
            <a:r>
              <a:rPr lang="es-ES"/>
              <a:t> </a:t>
            </a:r>
            <a:r>
              <a:rPr lang="es-ES" err="1"/>
              <a:t>playing</a:t>
            </a:r>
            <a:r>
              <a:rPr lang="es-ES"/>
              <a:t> FFXIV </a:t>
            </a:r>
            <a:r>
              <a:rPr lang="es-ES" err="1"/>
              <a:t>with</a:t>
            </a:r>
            <a:r>
              <a:rPr lang="es-ES"/>
              <a:t> everyone!</a:t>
            </a:r>
          </a:p>
          <a:p>
            <a:r>
              <a:rPr lang="es-ES" b="1" err="1"/>
              <a:t>Let’s</a:t>
            </a:r>
            <a:r>
              <a:rPr lang="es-ES" b="1"/>
              <a:t> </a:t>
            </a:r>
            <a:r>
              <a:rPr lang="es-ES" b="1" err="1"/>
              <a:t>have</a:t>
            </a:r>
            <a:r>
              <a:rPr lang="es-ES" b="1"/>
              <a:t> </a:t>
            </a:r>
            <a:r>
              <a:rPr lang="es-ES" b="1" err="1"/>
              <a:t>fun</a:t>
            </a:r>
            <a:r>
              <a:rPr lang="es-ES" b="1"/>
              <a:t> </a:t>
            </a:r>
            <a:r>
              <a:rPr lang="es-ES" b="1" err="1"/>
              <a:t>together</a:t>
            </a:r>
            <a:r>
              <a:rPr lang="es-ES" b="1"/>
              <a:t>!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01D7D1ED-74F7-491A-A412-C5F6BC7035E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HN" err="1"/>
              <a:t>About</a:t>
            </a:r>
            <a:r>
              <a:rPr lang="es-HN"/>
              <a:t> Hana</a:t>
            </a:r>
            <a:endParaRPr lang="es-E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F2BADC5-31C4-4452-A1A4-1EBED7E99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HN"/>
              <a:t>FC Leader</a:t>
            </a:r>
            <a:endParaRPr lang="es-E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E61F216-DDCC-40D7-A833-6AEB590350F3}"/>
              </a:ext>
            </a:extLst>
          </p:cNvPr>
          <p:cNvSpPr/>
          <p:nvPr/>
        </p:nvSpPr>
        <p:spPr>
          <a:xfrm rot="6471929">
            <a:off x="-750331" y="-38995"/>
            <a:ext cx="2601772" cy="1928053"/>
          </a:xfrm>
          <a:custGeom>
            <a:avLst/>
            <a:gdLst>
              <a:gd name="connsiteX0" fmla="*/ 610103 w 2601772"/>
              <a:gd name="connsiteY0" fmla="*/ 1928053 h 1928053"/>
              <a:gd name="connsiteX1" fmla="*/ 0 w 2601772"/>
              <a:gd name="connsiteY1" fmla="*/ 35238 h 1928053"/>
              <a:gd name="connsiteX2" fmla="*/ 147168 w 2601772"/>
              <a:gd name="connsiteY2" fmla="*/ 12908 h 1928053"/>
              <a:gd name="connsiteX3" fmla="*/ 404271 w 2601772"/>
              <a:gd name="connsiteY3" fmla="*/ 0 h 1928053"/>
              <a:gd name="connsiteX4" fmla="*/ 2489417 w 2601772"/>
              <a:gd name="connsiteY4" fmla="*/ 1102220 h 1928053"/>
              <a:gd name="connsiteX5" fmla="*/ 2601772 w 2601772"/>
              <a:gd name="connsiteY5" fmla="*/ 1286086 h 192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1772" h="1928053">
                <a:moveTo>
                  <a:pt x="610103" y="1928053"/>
                </a:moveTo>
                <a:lnTo>
                  <a:pt x="0" y="35238"/>
                </a:lnTo>
                <a:lnTo>
                  <a:pt x="147168" y="12908"/>
                </a:lnTo>
                <a:cubicBezTo>
                  <a:pt x="231701" y="4373"/>
                  <a:pt x="317473" y="1"/>
                  <a:pt x="404271" y="0"/>
                </a:cubicBezTo>
                <a:cubicBezTo>
                  <a:pt x="1272255" y="0"/>
                  <a:pt x="2037525" y="437220"/>
                  <a:pt x="2489417" y="1102220"/>
                </a:cubicBezTo>
                <a:lnTo>
                  <a:pt x="2601772" y="1286086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 t="-292" b="-2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8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68AF3A-F0D3-4E0C-950E-ABF32FB64221}"/>
              </a:ext>
            </a:extLst>
          </p:cNvPr>
          <p:cNvSpPr/>
          <p:nvPr/>
        </p:nvSpPr>
        <p:spPr>
          <a:xfrm>
            <a:off x="685800" y="895350"/>
            <a:ext cx="2286000" cy="1920240"/>
          </a:xfrm>
          <a:prstGeom prst="roundRect">
            <a:avLst>
              <a:gd name="adj" fmla="val 55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ctr"/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Ferric</a:t>
            </a:r>
            <a:r>
              <a:rPr lang="es-HN" sz="140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Fireheart</a:t>
            </a:r>
            <a:endParaRPr lang="es-ES" sz="140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DBFA0D-6DB7-4703-A284-F1356E5FF48E}"/>
              </a:ext>
            </a:extLst>
          </p:cNvPr>
          <p:cNvSpPr/>
          <p:nvPr/>
        </p:nvSpPr>
        <p:spPr>
          <a:xfrm>
            <a:off x="3429000" y="895350"/>
            <a:ext cx="2286000" cy="1920240"/>
          </a:xfrm>
          <a:prstGeom prst="roundRect">
            <a:avLst>
              <a:gd name="adj" fmla="val 555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 anchorCtr="1"/>
          <a:lstStyle/>
          <a:p>
            <a:pPr algn="ctr"/>
            <a:r>
              <a:rPr lang="es-HN" sz="1400">
                <a:solidFill>
                  <a:schemeClr val="bg1"/>
                </a:solidFill>
                <a:latin typeface="Aller" panose="02000503030000020004" pitchFamily="2" charset="0"/>
              </a:rPr>
              <a:t>Vi Ria</a:t>
            </a:r>
            <a:endParaRPr lang="es-ES" sz="140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269C89-C0E7-4940-AA31-D35302243B9F}"/>
              </a:ext>
            </a:extLst>
          </p:cNvPr>
          <p:cNvSpPr/>
          <p:nvPr/>
        </p:nvSpPr>
        <p:spPr>
          <a:xfrm>
            <a:off x="6248400" y="895350"/>
            <a:ext cx="2286000" cy="1920240"/>
          </a:xfrm>
          <a:prstGeom prst="roundRect">
            <a:avLst>
              <a:gd name="adj" fmla="val 5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0000" rtlCol="0" anchor="t" anchorCtr="1"/>
          <a:lstStyle/>
          <a:p>
            <a:pPr algn="ctr"/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Sumielle</a:t>
            </a:r>
            <a:r>
              <a:rPr lang="es-HN" sz="140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Avendin</a:t>
            </a:r>
            <a:endParaRPr lang="es-ES" sz="140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F60FDC-3623-4720-80F0-11A936797575}"/>
              </a:ext>
            </a:extLst>
          </p:cNvPr>
          <p:cNvSpPr/>
          <p:nvPr/>
        </p:nvSpPr>
        <p:spPr>
          <a:xfrm>
            <a:off x="685800" y="3105150"/>
            <a:ext cx="2286000" cy="1920240"/>
          </a:xfrm>
          <a:prstGeom prst="roundRect">
            <a:avLst>
              <a:gd name="adj" fmla="val 5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ctr"/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Feldar</a:t>
            </a:r>
            <a:r>
              <a:rPr lang="es-HN" sz="140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Aulsoran</a:t>
            </a:r>
            <a:endParaRPr lang="es-ES" sz="140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3587F4-9E52-4CD8-BE4B-30C011D02175}"/>
              </a:ext>
            </a:extLst>
          </p:cNvPr>
          <p:cNvSpPr/>
          <p:nvPr/>
        </p:nvSpPr>
        <p:spPr>
          <a:xfrm>
            <a:off x="3423932" y="3131668"/>
            <a:ext cx="2291068" cy="1920240"/>
          </a:xfrm>
          <a:prstGeom prst="roundRect">
            <a:avLst>
              <a:gd name="adj" fmla="val 55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algn="ctr"/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Calliope</a:t>
            </a:r>
            <a:r>
              <a:rPr lang="es-HN" sz="140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Calypso</a:t>
            </a:r>
            <a:endParaRPr lang="es-ES" sz="140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F084512-AE2A-463B-BB51-309E4F0759E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/>
          <a:srcRect l="43450" t="10074" r="36099" b="57034"/>
          <a:stretch/>
        </p:blipFill>
        <p:spPr>
          <a:xfrm>
            <a:off x="1051760" y="1409519"/>
            <a:ext cx="1554079" cy="140607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61B946-F258-44D6-9CF7-BF6003A5FB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HN" err="1"/>
              <a:t>Our</a:t>
            </a:r>
            <a:r>
              <a:rPr lang="es-HN"/>
              <a:t> </a:t>
            </a:r>
            <a:r>
              <a:rPr lang="es-HN" err="1"/>
              <a:t>Officers</a:t>
            </a:r>
            <a:endParaRPr lang="es-ES"/>
          </a:p>
        </p:txBody>
      </p:sp>
      <p:pic>
        <p:nvPicPr>
          <p:cNvPr id="80" name="Picture Placeholder 16">
            <a:extLst>
              <a:ext uri="{FF2B5EF4-FFF2-40B4-BE49-F238E27FC236}">
                <a16:creationId xmlns:a16="http://schemas.microsoft.com/office/drawing/2014/main" id="{DCF3A18C-95D8-F3D5-5C37-0377FFE2E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86" t="40405" r="55341" b="43876"/>
          <a:stretch/>
        </p:blipFill>
        <p:spPr>
          <a:xfrm>
            <a:off x="1051760" y="3620567"/>
            <a:ext cx="1554079" cy="1406071"/>
          </a:xfrm>
          <a:prstGeom prst="roundRect">
            <a:avLst>
              <a:gd name="adj" fmla="val 7143"/>
            </a:avLst>
          </a:prstGeom>
          <a:effectLst/>
        </p:spPr>
      </p:pic>
      <p:pic>
        <p:nvPicPr>
          <p:cNvPr id="81" name="Picture Placeholder 16">
            <a:extLst>
              <a:ext uri="{FF2B5EF4-FFF2-40B4-BE49-F238E27FC236}">
                <a16:creationId xmlns:a16="http://schemas.microsoft.com/office/drawing/2014/main" id="{046C5778-37F3-3A99-DC85-B18A07EE79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96" t="34773" r="40193" b="33685"/>
          <a:stretch/>
        </p:blipFill>
        <p:spPr>
          <a:xfrm>
            <a:off x="3794960" y="1409518"/>
            <a:ext cx="1554079" cy="1406071"/>
          </a:xfrm>
          <a:prstGeom prst="roundRect">
            <a:avLst>
              <a:gd name="adj" fmla="val 7143"/>
            </a:avLst>
          </a:prstGeom>
          <a:effectLst/>
        </p:spPr>
      </p:pic>
      <p:pic>
        <p:nvPicPr>
          <p:cNvPr id="82" name="Picture Placeholder 16">
            <a:extLst>
              <a:ext uri="{FF2B5EF4-FFF2-40B4-BE49-F238E27FC236}">
                <a16:creationId xmlns:a16="http://schemas.microsoft.com/office/drawing/2014/main" id="{12FDC363-F66B-72AB-78EC-CF8BFA0558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54" t="12457" r="26302" b="32127"/>
          <a:stretch/>
        </p:blipFill>
        <p:spPr>
          <a:xfrm>
            <a:off x="3794960" y="3645837"/>
            <a:ext cx="1554079" cy="1406071"/>
          </a:xfrm>
          <a:prstGeom prst="roundRect">
            <a:avLst>
              <a:gd name="adj" fmla="val 7143"/>
            </a:avLst>
          </a:prstGeom>
          <a:effectLst/>
        </p:spPr>
      </p:pic>
      <p:pic>
        <p:nvPicPr>
          <p:cNvPr id="83" name="Picture Placeholder 16">
            <a:extLst>
              <a:ext uri="{FF2B5EF4-FFF2-40B4-BE49-F238E27FC236}">
                <a16:creationId xmlns:a16="http://schemas.microsoft.com/office/drawing/2014/main" id="{684B3262-EA1D-E070-BFCD-07812A0F1F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31" t="35617" r="35876" b="19035"/>
          <a:stretch/>
        </p:blipFill>
        <p:spPr>
          <a:xfrm>
            <a:off x="6614360" y="1409517"/>
            <a:ext cx="1554079" cy="1406071"/>
          </a:xfrm>
          <a:prstGeom prst="roundRect">
            <a:avLst>
              <a:gd name="adj" fmla="val 7143"/>
            </a:avLst>
          </a:prstGeom>
          <a:effectLst/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C6C70F6-11E9-69E1-9481-03FEB32C3E68}"/>
              </a:ext>
            </a:extLst>
          </p:cNvPr>
          <p:cNvSpPr/>
          <p:nvPr/>
        </p:nvSpPr>
        <p:spPr>
          <a:xfrm>
            <a:off x="6248400" y="3131668"/>
            <a:ext cx="2286000" cy="1920240"/>
          </a:xfrm>
          <a:prstGeom prst="roundRect">
            <a:avLst>
              <a:gd name="adj" fmla="val 555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 anchorCtr="1"/>
          <a:lstStyle/>
          <a:p>
            <a:pPr algn="ctr"/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Gumball</a:t>
            </a:r>
            <a:r>
              <a:rPr lang="es-HN" sz="1400">
                <a:solidFill>
                  <a:schemeClr val="bg1"/>
                </a:solidFill>
                <a:latin typeface="Aller" panose="02000503030000020004" pitchFamily="2" charset="0"/>
              </a:rPr>
              <a:t> </a:t>
            </a:r>
            <a:r>
              <a:rPr lang="es-HN" sz="1400" err="1">
                <a:solidFill>
                  <a:schemeClr val="bg1"/>
                </a:solidFill>
                <a:latin typeface="Aller" panose="02000503030000020004" pitchFamily="2" charset="0"/>
              </a:rPr>
              <a:t>Gumball</a:t>
            </a:r>
            <a:endParaRPr lang="es-ES" sz="1400">
              <a:solidFill>
                <a:schemeClr val="bg1"/>
              </a:solidFill>
              <a:latin typeface="Aller" panose="02000503030000020004" pitchFamily="2" charset="0"/>
            </a:endParaRPr>
          </a:p>
        </p:txBody>
      </p:sp>
      <p:pic>
        <p:nvPicPr>
          <p:cNvPr id="86" name="Picture Placeholder 16">
            <a:extLst>
              <a:ext uri="{FF2B5EF4-FFF2-40B4-BE49-F238E27FC236}">
                <a16:creationId xmlns:a16="http://schemas.microsoft.com/office/drawing/2014/main" id="{6F1670FB-31AD-5373-F50D-5F5DB8E27E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627" t="37548" r="26377" b="46375"/>
          <a:stretch/>
        </p:blipFill>
        <p:spPr>
          <a:xfrm>
            <a:off x="6614360" y="3645837"/>
            <a:ext cx="1554079" cy="1406071"/>
          </a:xfrm>
          <a:prstGeom prst="roundRect">
            <a:avLst>
              <a:gd name="adj" fmla="val 7143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85609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8600" y="4019550"/>
            <a:ext cx="3315148" cy="807810"/>
          </a:xfrm>
          <a:solidFill>
            <a:schemeClr val="accent2"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Fun Club was created by a group of friends who wanted to have fun with other likeminded people!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00" y="34861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</a:rPr>
              <a:t>1</a:t>
            </a:r>
            <a:r>
              <a:rPr lang="en-US" baseline="3000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</a:rPr>
              <a:t>st</a:t>
            </a:r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</a:rPr>
              <a:t> FC Meeting!</a:t>
            </a:r>
          </a:p>
        </p:txBody>
      </p:sp>
    </p:spTree>
    <p:extLst>
      <p:ext uri="{BB962C8B-B14F-4D97-AF65-F5344CB8AC3E}">
        <p14:creationId xmlns:p14="http://schemas.microsoft.com/office/powerpoint/2010/main" val="81205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8600" y="4019550"/>
            <a:ext cx="3315148" cy="807810"/>
          </a:xfrm>
          <a:solidFill>
            <a:schemeClr val="accent1">
              <a:lumMod val="75000"/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Alexander Savage, Omega Savage, Eden Savage, ARR, HW, SB, </a:t>
            </a:r>
            <a:r>
              <a:rPr lang="en-US" sz="1200" b="0" err="1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ShB</a:t>
            </a:r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 and Endwalker mounts!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00" y="34861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</a:rPr>
              <a:t>93 Mount </a:t>
            </a:r>
            <a:r>
              <a:rPr lang="en-US" err="1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</a:rPr>
              <a:t>Farmings</a:t>
            </a:r>
            <a:endParaRPr lang="en-US">
              <a:ln>
                <a:solidFill>
                  <a:schemeClr val="accent1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3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05400" y="4019550"/>
            <a:ext cx="3315148" cy="807810"/>
          </a:xfrm>
          <a:solidFill>
            <a:schemeClr val="accent2">
              <a:lumMod val="75000"/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Shadowbringers EX trials, Endwalker EX trials, Eden Savage, </a:t>
            </a:r>
            <a:r>
              <a:rPr lang="en-US" sz="1200" b="0" err="1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Pandaemonium</a:t>
            </a:r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 Savage, Unreal!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05400" y="34861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</a:rPr>
              <a:t>45 Learning Parties</a:t>
            </a:r>
          </a:p>
        </p:txBody>
      </p:sp>
    </p:spTree>
    <p:extLst>
      <p:ext uri="{BB962C8B-B14F-4D97-AF65-F5344CB8AC3E}">
        <p14:creationId xmlns:p14="http://schemas.microsoft.com/office/powerpoint/2010/main" val="45993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8600" y="4019550"/>
            <a:ext cx="3315148" cy="807810"/>
          </a:xfrm>
          <a:solidFill>
            <a:schemeClr val="accent3">
              <a:lumMod val="75000"/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Cyberpunk, Rainbow, </a:t>
            </a:r>
            <a:r>
              <a:rPr lang="en-US" sz="1200" b="0" err="1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Vtuber</a:t>
            </a:r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, Disney, Pirates, Anime, Steampunk, Tea Party, Clowns &amp; more!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00" y="34861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26 Dress-up Themes</a:t>
            </a:r>
          </a:p>
        </p:txBody>
      </p:sp>
    </p:spTree>
    <p:extLst>
      <p:ext uri="{BB962C8B-B14F-4D97-AF65-F5344CB8AC3E}">
        <p14:creationId xmlns:p14="http://schemas.microsoft.com/office/powerpoint/2010/main" val="96896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8600" y="4019550"/>
            <a:ext cx="3315148" cy="807810"/>
          </a:xfrm>
          <a:solidFill>
            <a:schemeClr val="accent4">
              <a:lumMod val="75000"/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Exploring the treasures of </a:t>
            </a:r>
            <a:r>
              <a:rPr lang="en-US" sz="1200" b="0" err="1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Heavensward</a:t>
            </a:r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, </a:t>
            </a:r>
            <a:r>
              <a:rPr lang="en-US" sz="1200" b="0" err="1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Stormblood</a:t>
            </a:r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, Shadowbringers and Endwalker!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00" y="34861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45 Treasure Map Days</a:t>
            </a:r>
          </a:p>
        </p:txBody>
      </p:sp>
    </p:spTree>
    <p:extLst>
      <p:ext uri="{BB962C8B-B14F-4D97-AF65-F5344CB8AC3E}">
        <p14:creationId xmlns:p14="http://schemas.microsoft.com/office/powerpoint/2010/main" val="77488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5D5F9-6538-A97E-A6CC-77781B2FEBF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8600" y="4019550"/>
            <a:ext cx="3315148" cy="990600"/>
          </a:xfrm>
          <a:solidFill>
            <a:schemeClr val="accent3">
              <a:lumMod val="75000"/>
              <a:alpha val="65000"/>
            </a:schemeClr>
          </a:solidFill>
        </p:spPr>
        <p:txBody>
          <a:bodyPr lIns="91440" tIns="91440" rIns="91440" bIns="91440"/>
          <a:lstStyle/>
          <a:p>
            <a:r>
              <a:rPr lang="en-US" sz="1200" b="0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Holiday partie</a:t>
            </a:r>
            <a:r>
              <a:rPr lang="en-US">
                <a:solidFill>
                  <a:schemeClr val="bg1"/>
                </a:solidFill>
                <a:latin typeface="Aller" panose="02000503030000020004"/>
                <a:ea typeface="Abel"/>
                <a:cs typeface="Abel"/>
                <a:sym typeface="Abel"/>
              </a:rPr>
              <a:t>s, FanFest meetup, meet-and-greet, trivia night, fantasia celebrations, dances, Discord game nights, townhall, etc.</a:t>
            </a:r>
            <a:endParaRPr lang="en-US">
              <a:solidFill>
                <a:schemeClr val="bg1"/>
              </a:solidFill>
              <a:latin typeface="Aller" panose="020005030300000200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0A2D-CADF-9231-E2E3-38FD5287B1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8600" y="3486150"/>
            <a:ext cx="3315148" cy="457200"/>
          </a:xfrm>
        </p:spPr>
        <p:txBody>
          <a:bodyPr/>
          <a:lstStyle/>
          <a:p>
            <a:r>
              <a:rPr lang="en-US">
                <a:ln>
                  <a:solidFill>
                    <a:schemeClr val="accent1"/>
                  </a:solidFill>
                </a:ln>
                <a:solidFill>
                  <a:schemeClr val="accent4"/>
                </a:solidFill>
              </a:rPr>
              <a:t>13 Social Events</a:t>
            </a:r>
          </a:p>
        </p:txBody>
      </p:sp>
    </p:spTree>
    <p:extLst>
      <p:ext uri="{BB962C8B-B14F-4D97-AF65-F5344CB8AC3E}">
        <p14:creationId xmlns:p14="http://schemas.microsoft.com/office/powerpoint/2010/main" val="2867592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nfinity">
      <a:dk1>
        <a:srgbClr val="000000"/>
      </a:dk1>
      <a:lt1>
        <a:srgbClr val="FFFFFF"/>
      </a:lt1>
      <a:dk2>
        <a:srgbClr val="1F1F1F"/>
      </a:dk2>
      <a:lt2>
        <a:srgbClr val="EEECF1"/>
      </a:lt2>
      <a:accent1>
        <a:srgbClr val="C6A8F5"/>
      </a:accent1>
      <a:accent2>
        <a:srgbClr val="6ACBD7"/>
      </a:accent2>
      <a:accent3>
        <a:srgbClr val="F5A8D4"/>
      </a:accent3>
      <a:accent4>
        <a:srgbClr val="6BB4D7"/>
      </a:accent4>
      <a:accent5>
        <a:srgbClr val="9098A8"/>
      </a:accent5>
      <a:accent6>
        <a:srgbClr val="FEE47E"/>
      </a:accent6>
      <a:hlink>
        <a:srgbClr val="5795FF"/>
      </a:hlink>
      <a:folHlink>
        <a:srgbClr val="959595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16777</TotalTime>
  <Words>456</Words>
  <Application>Microsoft Office PowerPoint</Application>
  <PresentationFormat>On-screen Show (16:9)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Abel</vt:lpstr>
      <vt:lpstr>Aller</vt:lpstr>
      <vt:lpstr>Arial</vt:lpstr>
      <vt:lpstr>Cabo Rounded</vt:lpstr>
      <vt:lpstr>Cabo Rounded Regular</vt:lpstr>
      <vt:lpstr>Calibri</vt:lpstr>
      <vt:lpstr>Lato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Isaac Rivera</dc:creator>
  <cp:lastModifiedBy>Joshua Sosa</cp:lastModifiedBy>
  <cp:revision>798</cp:revision>
  <dcterms:created xsi:type="dcterms:W3CDTF">2017-03-02T20:21:40Z</dcterms:created>
  <dcterms:modified xsi:type="dcterms:W3CDTF">2022-05-29T08:53:53Z</dcterms:modified>
</cp:coreProperties>
</file>